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drawings/drawing1.xml" ContentType="application/vnd.openxmlformats-officedocument.drawingml.chartshapes+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charts/chart4.xml" ContentType="application/vnd.openxmlformats-officedocument.drawingml.chart+xml"/>
  <Override PartName="/ppt/theme/themeOverride4.xml" ContentType="application/vnd.openxmlformats-officedocument.themeOverride+xml"/>
  <Override PartName="/ppt/drawings/drawing2.xml" ContentType="application/vnd.openxmlformats-officedocument.drawingml.chartshapes+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1.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2.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3.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14.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15.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16.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notesSlides/notesSlide17.xml" ContentType="application/vnd.openxmlformats-officedocument.presentationml.notesSlide+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notesSlides/notesSlide18.xml" ContentType="application/vnd.openxmlformats-officedocument.presentationml.notesSlide+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notesSlides/notesSlide19.xml" ContentType="application/vnd.openxmlformats-officedocument.presentationml.notesSlide+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notesSlides/notesSlide20.xml" ContentType="application/vnd.openxmlformats-officedocument.presentationml.notesSlide+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notesSlides/notesSlide21.xml" ContentType="application/vnd.openxmlformats-officedocument.presentationml.notesSlide+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notesSlides/notesSlide22.xml" ContentType="application/vnd.openxmlformats-officedocument.presentationml.notesSlide+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barutcu\AppData\Local\Microsoft\Windows\Temporary%20Internet%20Files\Content.IE5\5KTP1AQI\SITC2-SITC4%20Ulke%20TOPN%20yeni%20format.xls"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Users\barutcu\AppData\Local\Microsoft\Windows\Temporary%20Internet%20Files\Content.IE5\Q33EKNZ5\SITC2-SITC4%20Ulke%20TOPN%20yeni%20format.xls"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barutcu\AppData\Local\Microsoft\Windows\Temporary%20Internet%20Files\Content.IE5\D09Q16EE\SITC2-SITC4%20Ulke%20TOPN%20yeni%20format.xls"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C:\Users\barutcu\AppData\Local\Microsoft\Windows\Temporary%20Internet%20Files\Content.IE5\D09Q16EE\SITC2-SITC4%20Ulke%20TOPN%20yeni%20format.xls" TargetMode="External"/><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perspective val="30"/>
    </c:view3D>
    <c:floor>
      <c:thickness val="0"/>
    </c:floor>
    <c:sideWall>
      <c:thickness val="0"/>
    </c:sideWall>
    <c:backWall>
      <c:thickness val="0"/>
    </c:backWall>
    <c:plotArea>
      <c:layout/>
      <c:pie3DChart>
        <c:varyColors val="1"/>
        <c:ser>
          <c:idx val="0"/>
          <c:order val="0"/>
          <c:explosion val="25"/>
          <c:dLbls>
            <c:txPr>
              <a:bodyPr/>
              <a:lstStyle/>
              <a:p>
                <a:pPr>
                  <a:defRPr sz="1400" b="1"/>
                </a:pPr>
                <a:endParaRPr lang="tr-TR"/>
              </a:p>
            </c:txPr>
            <c:showLegendKey val="0"/>
            <c:showVal val="1"/>
            <c:showCatName val="0"/>
            <c:showSerName val="0"/>
            <c:showPercent val="0"/>
            <c:showBubbleSize val="0"/>
            <c:showLeaderLines val="1"/>
          </c:dLbls>
          <c:cat>
            <c:strRef>
              <c:f>'[SITC2-SITC4 Ulke TOPN yeni format.xls]SITC2-SITC4 Ulke TOPN yeni form'!$A$3:$A$13</c:f>
              <c:strCache>
                <c:ptCount val="11"/>
                <c:pt idx="0">
                  <c:v>ALTIN</c:v>
                </c:pt>
                <c:pt idx="1">
                  <c:v>TEKSTİL ELYAFI VE MAMULLERİ</c:v>
                </c:pt>
                <c:pt idx="2">
                  <c:v> MAKİNA VE CİHAZLAR</c:v>
                </c:pt>
                <c:pt idx="3">
                  <c:v>METALLERDEN NİHAİ ÜRÜNLER</c:v>
                </c:pt>
                <c:pt idx="4">
                  <c:v>DEMİR VE ÇELİK</c:v>
                </c:pt>
                <c:pt idx="5">
                  <c:v>MANTAR VE AĞAÇ MAMULLERİ</c:v>
                </c:pt>
                <c:pt idx="6">
                  <c:v>KAĞIT,KARTON ESASLI MAMULLER</c:v>
                </c:pt>
                <c:pt idx="7">
                  <c:v>ELEKTRİKLİ MAKİNA VE CİHAZLAR</c:v>
                </c:pt>
                <c:pt idx="8">
                  <c:v>TÜTÜN VE MAMULLERİ</c:v>
                </c:pt>
                <c:pt idx="9">
                  <c:v>PLASTİKTEN MAMULLER</c:v>
                </c:pt>
                <c:pt idx="10">
                  <c:v>DİĞER</c:v>
                </c:pt>
              </c:strCache>
            </c:strRef>
          </c:cat>
          <c:val>
            <c:numRef>
              <c:f>'[SITC2-SITC4 Ulke TOPN yeni format.xls]SITC2-SITC4 Ulke TOPN yeni form'!$B$3:$B$13</c:f>
              <c:numCache>
                <c:formatCode>#.##000</c:formatCode>
                <c:ptCount val="11"/>
                <c:pt idx="0">
                  <c:v>39.620637307397899</c:v>
                </c:pt>
                <c:pt idx="1">
                  <c:v>5.0673805070762263</c:v>
                </c:pt>
                <c:pt idx="2">
                  <c:v>3.5680085664146199</c:v>
                </c:pt>
                <c:pt idx="3">
                  <c:v>3.4801952854618299</c:v>
                </c:pt>
                <c:pt idx="4">
                  <c:v>3.2676519869864711</c:v>
                </c:pt>
                <c:pt idx="5">
                  <c:v>3.0673673453899117</c:v>
                </c:pt>
                <c:pt idx="6">
                  <c:v>2.7656872990620007</c:v>
                </c:pt>
                <c:pt idx="7">
                  <c:v>2.7025341012461808</c:v>
                </c:pt>
                <c:pt idx="8">
                  <c:v>2.6952236459765402</c:v>
                </c:pt>
                <c:pt idx="9">
                  <c:v>2.6256180879013509</c:v>
                </c:pt>
                <c:pt idx="10" formatCode="General">
                  <c:v>31.14</c:v>
                </c:pt>
              </c:numCache>
            </c:numRef>
          </c:val>
        </c:ser>
        <c:dLbls>
          <c:showLegendKey val="0"/>
          <c:showVal val="0"/>
          <c:showCatName val="0"/>
          <c:showSerName val="0"/>
          <c:showPercent val="0"/>
          <c:showBubbleSize val="0"/>
          <c:showLeaderLines val="1"/>
        </c:dLbls>
      </c:pie3DChart>
    </c:plotArea>
    <c:legend>
      <c:legendPos val="r"/>
      <c:layout/>
      <c:overlay val="0"/>
      <c:txPr>
        <a:bodyPr/>
        <a:lstStyle/>
        <a:p>
          <a:pPr>
            <a:defRPr sz="1200"/>
          </a:pPr>
          <a:endParaRPr lang="tr-TR"/>
        </a:p>
      </c:txPr>
    </c:legend>
    <c:plotVisOnly val="1"/>
    <c:dispBlanksAs val="zero"/>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bar"/>
        <c:grouping val="clustered"/>
        <c:varyColors val="0"/>
        <c:ser>
          <c:idx val="0"/>
          <c:order val="0"/>
          <c:tx>
            <c:strRef>
              <c:f>'[SITC2-SITC4 Ulke TOPN yeni format.xls]SITC2-SITC4 Ulke TOPN yeni form'!$C$16</c:f>
              <c:strCache>
                <c:ptCount val="1"/>
                <c:pt idx="0">
                  <c:v>2012</c:v>
                </c:pt>
              </c:strCache>
            </c:strRef>
          </c:tx>
          <c:invertIfNegative val="0"/>
          <c:dLbls>
            <c:showLegendKey val="0"/>
            <c:showVal val="1"/>
            <c:showCatName val="0"/>
            <c:showSerName val="0"/>
            <c:showPercent val="0"/>
            <c:showBubbleSize val="0"/>
            <c:showLeaderLines val="0"/>
          </c:dLbls>
          <c:cat>
            <c:strRef>
              <c:f>'[SITC2-SITC4 Ulke TOPN yeni format.xls]SITC2-SITC4 Ulke TOPN yeni form'!$B$17:$B$26</c:f>
              <c:strCache>
                <c:ptCount val="10"/>
                <c:pt idx="0">
                  <c:v>ALTIN</c:v>
                </c:pt>
                <c:pt idx="1">
                  <c:v>TEKSTİL ELYAFI VE MAMULLERİ</c:v>
                </c:pt>
                <c:pt idx="2">
                  <c:v>MAKİNA VE CİHAZLAR</c:v>
                </c:pt>
                <c:pt idx="3">
                  <c:v>METALLERDEN NİHAİ ÜRÜNLER</c:v>
                </c:pt>
                <c:pt idx="4">
                  <c:v>DEMİR VE ÇELİK</c:v>
                </c:pt>
                <c:pt idx="5">
                  <c:v>MANTAR VE AĞAÇ MAMULLERİ</c:v>
                </c:pt>
                <c:pt idx="6">
                  <c:v> KAĞIT,KARTON ESASLI MAMULLER</c:v>
                </c:pt>
                <c:pt idx="7">
                  <c:v>ELEKTRİKLİ MAKİNA VE CİHAZLAR</c:v>
                </c:pt>
                <c:pt idx="8">
                  <c:v>TÜTÜN VE MAMULLERİ</c:v>
                </c:pt>
                <c:pt idx="9">
                  <c:v>PLASTİKTEN MAMULLER</c:v>
                </c:pt>
              </c:strCache>
            </c:strRef>
          </c:cat>
          <c:val>
            <c:numRef>
              <c:f>'[SITC2-SITC4 Ulke TOPN yeni format.xls]SITC2-SITC4 Ulke TOPN yeni form'!$C$17:$C$26</c:f>
              <c:numCache>
                <c:formatCode>#.##0</c:formatCode>
                <c:ptCount val="10"/>
                <c:pt idx="0">
                  <c:v>6528.0107539999999</c:v>
                </c:pt>
                <c:pt idx="1">
                  <c:v>226.28696499999998</c:v>
                </c:pt>
                <c:pt idx="2">
                  <c:v>169.13817499999999</c:v>
                </c:pt>
                <c:pt idx="3">
                  <c:v>144.38884000000007</c:v>
                </c:pt>
                <c:pt idx="4">
                  <c:v>629.51817600000004</c:v>
                </c:pt>
                <c:pt idx="5">
                  <c:v>145.80568600000001</c:v>
                </c:pt>
                <c:pt idx="6">
                  <c:v>103.15296199999997</c:v>
                </c:pt>
                <c:pt idx="7">
                  <c:v>171.232596</c:v>
                </c:pt>
                <c:pt idx="8">
                  <c:v>101.30245600000001</c:v>
                </c:pt>
                <c:pt idx="9">
                  <c:v>120.35979199999997</c:v>
                </c:pt>
              </c:numCache>
            </c:numRef>
          </c:val>
        </c:ser>
        <c:ser>
          <c:idx val="1"/>
          <c:order val="1"/>
          <c:tx>
            <c:strRef>
              <c:f>'[SITC2-SITC4 Ulke TOPN yeni format.xls]SITC2-SITC4 Ulke TOPN yeni form'!$D$16</c:f>
              <c:strCache>
                <c:ptCount val="1"/>
                <c:pt idx="0">
                  <c:v>2013</c:v>
                </c:pt>
              </c:strCache>
            </c:strRef>
          </c:tx>
          <c:invertIfNegative val="0"/>
          <c:dLbls>
            <c:showLegendKey val="0"/>
            <c:showVal val="1"/>
            <c:showCatName val="0"/>
            <c:showSerName val="0"/>
            <c:showPercent val="0"/>
            <c:showBubbleSize val="0"/>
            <c:showLeaderLines val="0"/>
          </c:dLbls>
          <c:cat>
            <c:strRef>
              <c:f>'[SITC2-SITC4 Ulke TOPN yeni format.xls]SITC2-SITC4 Ulke TOPN yeni form'!$B$17:$B$26</c:f>
              <c:strCache>
                <c:ptCount val="10"/>
                <c:pt idx="0">
                  <c:v>ALTIN</c:v>
                </c:pt>
                <c:pt idx="1">
                  <c:v>TEKSTİL ELYAFI VE MAMULLERİ</c:v>
                </c:pt>
                <c:pt idx="2">
                  <c:v>MAKİNA VE CİHAZLAR</c:v>
                </c:pt>
                <c:pt idx="3">
                  <c:v>METALLERDEN NİHAİ ÜRÜNLER</c:v>
                </c:pt>
                <c:pt idx="4">
                  <c:v>DEMİR VE ÇELİK</c:v>
                </c:pt>
                <c:pt idx="5">
                  <c:v>MANTAR VE AĞAÇ MAMULLERİ</c:v>
                </c:pt>
                <c:pt idx="6">
                  <c:v> KAĞIT,KARTON ESASLI MAMULLER</c:v>
                </c:pt>
                <c:pt idx="7">
                  <c:v>ELEKTRİKLİ MAKİNA VE CİHAZLAR</c:v>
                </c:pt>
                <c:pt idx="8">
                  <c:v>TÜTÜN VE MAMULLERİ</c:v>
                </c:pt>
                <c:pt idx="9">
                  <c:v>PLASTİKTEN MAMULLER</c:v>
                </c:pt>
              </c:strCache>
            </c:strRef>
          </c:cat>
          <c:val>
            <c:numRef>
              <c:f>'[SITC2-SITC4 Ulke TOPN yeni format.xls]SITC2-SITC4 Ulke TOPN yeni form'!$D$17:$D$26</c:f>
              <c:numCache>
                <c:formatCode>#.##0</c:formatCode>
                <c:ptCount val="10"/>
                <c:pt idx="0">
                  <c:v>1661.2044959999998</c:v>
                </c:pt>
                <c:pt idx="1">
                  <c:v>212.46390399999999</c:v>
                </c:pt>
                <c:pt idx="2">
                  <c:v>149.5986</c:v>
                </c:pt>
                <c:pt idx="3">
                  <c:v>145.916786</c:v>
                </c:pt>
                <c:pt idx="4">
                  <c:v>137.00532200000001</c:v>
                </c:pt>
                <c:pt idx="5">
                  <c:v>128.60783599999999</c:v>
                </c:pt>
                <c:pt idx="6">
                  <c:v>115.959068</c:v>
                </c:pt>
                <c:pt idx="7">
                  <c:v>113.31119600000002</c:v>
                </c:pt>
                <c:pt idx="8">
                  <c:v>113.00468499999999</c:v>
                </c:pt>
                <c:pt idx="9">
                  <c:v>110.08628</c:v>
                </c:pt>
              </c:numCache>
            </c:numRef>
          </c:val>
        </c:ser>
        <c:dLbls>
          <c:showLegendKey val="0"/>
          <c:showVal val="0"/>
          <c:showCatName val="0"/>
          <c:showSerName val="0"/>
          <c:showPercent val="0"/>
          <c:showBubbleSize val="0"/>
        </c:dLbls>
        <c:gapWidth val="150"/>
        <c:axId val="249341824"/>
        <c:axId val="249343360"/>
      </c:barChart>
      <c:catAx>
        <c:axId val="249341824"/>
        <c:scaling>
          <c:orientation val="minMax"/>
        </c:scaling>
        <c:delete val="0"/>
        <c:axPos val="l"/>
        <c:majorTickMark val="out"/>
        <c:minorTickMark val="none"/>
        <c:tickLblPos val="nextTo"/>
        <c:crossAx val="249343360"/>
        <c:crosses val="autoZero"/>
        <c:auto val="1"/>
        <c:lblAlgn val="ctr"/>
        <c:lblOffset val="100"/>
        <c:noMultiLvlLbl val="0"/>
      </c:catAx>
      <c:valAx>
        <c:axId val="249343360"/>
        <c:scaling>
          <c:orientation val="minMax"/>
        </c:scaling>
        <c:delete val="0"/>
        <c:axPos val="b"/>
        <c:majorGridlines/>
        <c:numFmt formatCode="#.##0" sourceLinked="1"/>
        <c:majorTickMark val="out"/>
        <c:minorTickMark val="none"/>
        <c:tickLblPos val="nextTo"/>
        <c:crossAx val="249341824"/>
        <c:crosses val="autoZero"/>
        <c:crossBetween val="between"/>
      </c:valAx>
    </c:plotArea>
    <c:legend>
      <c:legendPos val="r"/>
      <c:layout/>
      <c:overlay val="0"/>
    </c:legend>
    <c:plotVisOnly val="1"/>
    <c:dispBlanksAs val="gap"/>
    <c:showDLblsOverMax val="0"/>
  </c:chart>
  <c:txPr>
    <a:bodyPr/>
    <a:lstStyle/>
    <a:p>
      <a:pPr>
        <a:defRPr sz="1400" b="1"/>
      </a:pPr>
      <a:endParaRPr lang="tr-TR"/>
    </a:p>
  </c:tx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perspective val="30"/>
    </c:view3D>
    <c:floor>
      <c:thickness val="0"/>
    </c:floor>
    <c:sideWall>
      <c:thickness val="0"/>
    </c:sideWall>
    <c:backWall>
      <c:thickness val="0"/>
    </c:backWall>
    <c:plotArea>
      <c:layout/>
      <c:pie3DChart>
        <c:varyColors val="1"/>
        <c:ser>
          <c:idx val="0"/>
          <c:order val="0"/>
          <c:explosion val="25"/>
          <c:dLbls>
            <c:txPr>
              <a:bodyPr/>
              <a:lstStyle/>
              <a:p>
                <a:pPr>
                  <a:defRPr sz="1400" b="1"/>
                </a:pPr>
                <a:endParaRPr lang="tr-TR"/>
              </a:p>
            </c:txPr>
            <c:showLegendKey val="0"/>
            <c:showVal val="1"/>
            <c:showCatName val="0"/>
            <c:showSerName val="0"/>
            <c:showPercent val="0"/>
            <c:showBubbleSize val="0"/>
            <c:showLeaderLines val="1"/>
          </c:dLbls>
          <c:cat>
            <c:strRef>
              <c:f>'[SITC2-SITC4 Ulke TOPN yeni format.xls]SITC2-SITC4 Ulke TOPN yeni form'!$A$3:$A$8</c:f>
              <c:strCache>
                <c:ptCount val="6"/>
                <c:pt idx="0">
                  <c:v>DOĞAL GAZ</c:v>
                </c:pt>
                <c:pt idx="1">
                  <c:v> HAM PETROLDEN ÜRÜNLER</c:v>
                </c:pt>
                <c:pt idx="2">
                  <c:v>PLASTİKLER VE MAMULLERİ</c:v>
                </c:pt>
                <c:pt idx="3">
                  <c:v>POLİETİLEN-İLK ŞEKİLLERDE</c:v>
                </c:pt>
                <c:pt idx="4">
                  <c:v>DEMİR DIŞI METALLER,MAMULLERİ</c:v>
                </c:pt>
                <c:pt idx="5">
                  <c:v>DİĞER</c:v>
                </c:pt>
              </c:strCache>
            </c:strRef>
          </c:cat>
          <c:val>
            <c:numRef>
              <c:f>'[SITC2-SITC4 Ulke TOPN yeni format.xls]SITC2-SITC4 Ulke TOPN yeni form'!$B$3:$B$8</c:f>
              <c:numCache>
                <c:formatCode>#.##000</c:formatCode>
                <c:ptCount val="6"/>
                <c:pt idx="0">
                  <c:v>46.319288716798994</c:v>
                </c:pt>
                <c:pt idx="1">
                  <c:v>40.781374845109013</c:v>
                </c:pt>
                <c:pt idx="2">
                  <c:v>4.8648970959290603</c:v>
                </c:pt>
                <c:pt idx="3">
                  <c:v>3.1916562698235089</c:v>
                </c:pt>
                <c:pt idx="4">
                  <c:v>2.874625081800779</c:v>
                </c:pt>
                <c:pt idx="5">
                  <c:v>1.9699999999999984</c:v>
                </c:pt>
              </c:numCache>
            </c:numRef>
          </c:val>
        </c:ser>
        <c:dLbls>
          <c:showLegendKey val="0"/>
          <c:showVal val="0"/>
          <c:showCatName val="0"/>
          <c:showSerName val="0"/>
          <c:showPercent val="0"/>
          <c:showBubbleSize val="0"/>
          <c:showLeaderLines val="1"/>
        </c:dLbls>
      </c:pie3DChart>
    </c:plotArea>
    <c:legend>
      <c:legendPos val="r"/>
      <c:layout/>
      <c:overlay val="0"/>
      <c:txPr>
        <a:bodyPr/>
        <a:lstStyle/>
        <a:p>
          <a:pPr>
            <a:defRPr sz="1400"/>
          </a:pPr>
          <a:endParaRPr lang="tr-TR"/>
        </a:p>
      </c:txPr>
    </c:legend>
    <c:plotVisOnly val="1"/>
    <c:dispBlanksAs val="zero"/>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bar"/>
        <c:grouping val="clustered"/>
        <c:varyColors val="0"/>
        <c:ser>
          <c:idx val="0"/>
          <c:order val="0"/>
          <c:tx>
            <c:strRef>
              <c:f>'[SITC2-SITC4 Ulke TOPN yeni format.xls]SITC2-SITC4 Ulke TOPN yeni form'!$C$15</c:f>
              <c:strCache>
                <c:ptCount val="1"/>
                <c:pt idx="0">
                  <c:v>2012</c:v>
                </c:pt>
              </c:strCache>
            </c:strRef>
          </c:tx>
          <c:invertIfNegative val="0"/>
          <c:dLbls>
            <c:showLegendKey val="0"/>
            <c:showVal val="1"/>
            <c:showCatName val="0"/>
            <c:showSerName val="0"/>
            <c:showPercent val="0"/>
            <c:showBubbleSize val="0"/>
            <c:showLeaderLines val="0"/>
          </c:dLbls>
          <c:cat>
            <c:strRef>
              <c:f>'[SITC2-SITC4 Ulke TOPN yeni format.xls]SITC2-SITC4 Ulke TOPN yeni form'!$B$16:$B$25</c:f>
              <c:strCache>
                <c:ptCount val="10"/>
                <c:pt idx="0">
                  <c:v>DOĞAL GAZ</c:v>
                </c:pt>
                <c:pt idx="1">
                  <c:v>HAM PETROLDEN ÜRÜNLER</c:v>
                </c:pt>
                <c:pt idx="2">
                  <c:v>PLASTİKLER VE MAMULLERİ</c:v>
                </c:pt>
                <c:pt idx="3">
                  <c:v>DEMİR DIŞI METALLER,MAMULLERİ</c:v>
                </c:pt>
                <c:pt idx="4">
                  <c:v>ORGANİK KİMYASAL ÜRÜNLER</c:v>
                </c:pt>
                <c:pt idx="5">
                  <c:v>ELEKTRİK ENERJİSİ</c:v>
                </c:pt>
                <c:pt idx="6">
                  <c:v>DEMİR VE ÇELİK</c:v>
                </c:pt>
                <c:pt idx="7">
                  <c:v>GÜBRELER</c:v>
                </c:pt>
                <c:pt idx="8">
                  <c:v>TEKSTİL LİFLERİ</c:v>
                </c:pt>
                <c:pt idx="9">
                  <c:v>METAL DIŞI MİNERAL MAMULLER</c:v>
                </c:pt>
              </c:strCache>
            </c:strRef>
          </c:cat>
          <c:val>
            <c:numRef>
              <c:f>'[SITC2-SITC4 Ulke TOPN yeni format.xls]SITC2-SITC4 Ulke TOPN yeni form'!$C$16:$C$25</c:f>
              <c:numCache>
                <c:formatCode>#.##0</c:formatCode>
                <c:ptCount val="10"/>
                <c:pt idx="0">
                  <c:v>4346.0799020000004</c:v>
                </c:pt>
                <c:pt idx="1">
                  <c:v>6259.2120560000003</c:v>
                </c:pt>
                <c:pt idx="2">
                  <c:v>456.91135599999978</c:v>
                </c:pt>
                <c:pt idx="3">
                  <c:v>432.50762400000002</c:v>
                </c:pt>
                <c:pt idx="4">
                  <c:v>103.151394</c:v>
                </c:pt>
                <c:pt idx="5">
                  <c:v>77.531058000000002</c:v>
                </c:pt>
                <c:pt idx="6">
                  <c:v>32.842891000000002</c:v>
                </c:pt>
                <c:pt idx="7">
                  <c:v>55.960953000000003</c:v>
                </c:pt>
                <c:pt idx="8">
                  <c:v>16.668119999999984</c:v>
                </c:pt>
                <c:pt idx="9">
                  <c:v>6.5804819999999982</c:v>
                </c:pt>
              </c:numCache>
            </c:numRef>
          </c:val>
        </c:ser>
        <c:ser>
          <c:idx val="1"/>
          <c:order val="1"/>
          <c:tx>
            <c:strRef>
              <c:f>'[SITC2-SITC4 Ulke TOPN yeni format.xls]SITC2-SITC4 Ulke TOPN yeni form'!$D$15</c:f>
              <c:strCache>
                <c:ptCount val="1"/>
                <c:pt idx="0">
                  <c:v>2013</c:v>
                </c:pt>
              </c:strCache>
            </c:strRef>
          </c:tx>
          <c:invertIfNegative val="0"/>
          <c:dLbls>
            <c:showLegendKey val="0"/>
            <c:showVal val="1"/>
            <c:showCatName val="0"/>
            <c:showSerName val="0"/>
            <c:showPercent val="0"/>
            <c:showBubbleSize val="0"/>
            <c:showLeaderLines val="0"/>
          </c:dLbls>
          <c:cat>
            <c:strRef>
              <c:f>'[SITC2-SITC4 Ulke TOPN yeni format.xls]SITC2-SITC4 Ulke TOPN yeni form'!$B$16:$B$25</c:f>
              <c:strCache>
                <c:ptCount val="10"/>
                <c:pt idx="0">
                  <c:v>DOĞAL GAZ</c:v>
                </c:pt>
                <c:pt idx="1">
                  <c:v>HAM PETROLDEN ÜRÜNLER</c:v>
                </c:pt>
                <c:pt idx="2">
                  <c:v>PLASTİKLER VE MAMULLERİ</c:v>
                </c:pt>
                <c:pt idx="3">
                  <c:v>DEMİR DIŞI METALLER,MAMULLERİ</c:v>
                </c:pt>
                <c:pt idx="4">
                  <c:v>ORGANİK KİMYASAL ÜRÜNLER</c:v>
                </c:pt>
                <c:pt idx="5">
                  <c:v>ELEKTRİK ENERJİSİ</c:v>
                </c:pt>
                <c:pt idx="6">
                  <c:v>DEMİR VE ÇELİK</c:v>
                </c:pt>
                <c:pt idx="7">
                  <c:v>GÜBRELER</c:v>
                </c:pt>
                <c:pt idx="8">
                  <c:v>TEKSTİL LİFLERİ</c:v>
                </c:pt>
                <c:pt idx="9">
                  <c:v>METAL DIŞI MİNERAL MAMULLER</c:v>
                </c:pt>
              </c:strCache>
            </c:strRef>
          </c:cat>
          <c:val>
            <c:numRef>
              <c:f>'[SITC2-SITC4 Ulke TOPN yeni format.xls]SITC2-SITC4 Ulke TOPN yeni form'!$D$16:$D$25</c:f>
              <c:numCache>
                <c:formatCode>#.##0</c:formatCode>
                <c:ptCount val="10"/>
                <c:pt idx="0">
                  <c:v>4809.386061000002</c:v>
                </c:pt>
                <c:pt idx="1">
                  <c:v>4234.3779700000005</c:v>
                </c:pt>
                <c:pt idx="2">
                  <c:v>505.12797</c:v>
                </c:pt>
                <c:pt idx="3">
                  <c:v>298.47569299999986</c:v>
                </c:pt>
                <c:pt idx="4">
                  <c:v>131.91198</c:v>
                </c:pt>
                <c:pt idx="5">
                  <c:v>65.513632999999999</c:v>
                </c:pt>
                <c:pt idx="6">
                  <c:v>59.987906999999993</c:v>
                </c:pt>
                <c:pt idx="7">
                  <c:v>40.525978000000016</c:v>
                </c:pt>
                <c:pt idx="8">
                  <c:v>26.808796999999984</c:v>
                </c:pt>
                <c:pt idx="9">
                  <c:v>24.36653299999999</c:v>
                </c:pt>
              </c:numCache>
            </c:numRef>
          </c:val>
        </c:ser>
        <c:dLbls>
          <c:showLegendKey val="0"/>
          <c:showVal val="0"/>
          <c:showCatName val="0"/>
          <c:showSerName val="0"/>
          <c:showPercent val="0"/>
          <c:showBubbleSize val="0"/>
        </c:dLbls>
        <c:gapWidth val="150"/>
        <c:axId val="250214272"/>
        <c:axId val="250215808"/>
      </c:barChart>
      <c:catAx>
        <c:axId val="250214272"/>
        <c:scaling>
          <c:orientation val="minMax"/>
        </c:scaling>
        <c:delete val="0"/>
        <c:axPos val="l"/>
        <c:majorTickMark val="out"/>
        <c:minorTickMark val="none"/>
        <c:tickLblPos val="nextTo"/>
        <c:txPr>
          <a:bodyPr/>
          <a:lstStyle/>
          <a:p>
            <a:pPr>
              <a:defRPr b="1"/>
            </a:pPr>
            <a:endParaRPr lang="tr-TR"/>
          </a:p>
        </c:txPr>
        <c:crossAx val="250215808"/>
        <c:crosses val="autoZero"/>
        <c:auto val="1"/>
        <c:lblAlgn val="ctr"/>
        <c:lblOffset val="100"/>
        <c:noMultiLvlLbl val="0"/>
      </c:catAx>
      <c:valAx>
        <c:axId val="250215808"/>
        <c:scaling>
          <c:orientation val="minMax"/>
        </c:scaling>
        <c:delete val="0"/>
        <c:axPos val="b"/>
        <c:majorGridlines/>
        <c:numFmt formatCode="#.##0" sourceLinked="1"/>
        <c:majorTickMark val="out"/>
        <c:minorTickMark val="none"/>
        <c:tickLblPos val="nextTo"/>
        <c:crossAx val="250214272"/>
        <c:crosses val="autoZero"/>
        <c:crossBetween val="between"/>
      </c:valAx>
    </c:plotArea>
    <c:legend>
      <c:legendPos val="r"/>
      <c:layout/>
      <c:overlay val="0"/>
    </c:legend>
    <c:plotVisOnly val="1"/>
    <c:dispBlanksAs val="gap"/>
    <c:showDLblsOverMax val="0"/>
  </c:chart>
  <c:txPr>
    <a:bodyPr/>
    <a:lstStyle/>
    <a:p>
      <a:pPr>
        <a:defRPr sz="1400"/>
      </a:pPr>
      <a:endParaRPr lang="tr-TR"/>
    </a:p>
  </c:txPr>
  <c:externalData r:id="rId2">
    <c:autoUpdate val="0"/>
  </c:externalData>
  <c:userShapes r:id="rId3"/>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DDA8D1-7994-431D-BC82-F7142F4621F2}" type="doc">
      <dgm:prSet loTypeId="urn:microsoft.com/office/officeart/2005/8/layout/hChevron3" loCatId="process" qsTypeId="urn:microsoft.com/office/officeart/2005/8/quickstyle/simple1" qsCatId="simple" csTypeId="urn:microsoft.com/office/officeart/2005/8/colors/accent1_2" csCatId="accent1" phldr="1"/>
      <dgm:spPr/>
    </dgm:pt>
    <dgm:pt modelId="{D1E1518A-0837-4F7F-8AA4-0477749A661D}">
      <dgm:prSet phldrT="[Metin]" custT="1"/>
      <dgm:spPr/>
      <dgm:t>
        <a:bodyPr/>
        <a:lstStyle/>
        <a:p>
          <a:r>
            <a:rPr lang="tr-TR" sz="1400" b="1" dirty="0" smtClean="0">
              <a:solidFill>
                <a:schemeClr val="bg1"/>
              </a:solidFill>
            </a:rPr>
            <a:t>Veriler</a:t>
          </a:r>
          <a:endParaRPr lang="tr-TR" sz="1400" b="1" dirty="0">
            <a:solidFill>
              <a:schemeClr val="bg1"/>
            </a:solidFill>
          </a:endParaRPr>
        </a:p>
      </dgm:t>
    </dgm:pt>
    <dgm:pt modelId="{03BBF5B5-9040-4BAD-8733-6F2AC130E9A9}" type="parTrans" cxnId="{1CA63121-37F5-4746-8504-605F514CDA46}">
      <dgm:prSet/>
      <dgm:spPr/>
      <dgm:t>
        <a:bodyPr/>
        <a:lstStyle/>
        <a:p>
          <a:endParaRPr lang="tr-TR" sz="1400"/>
        </a:p>
      </dgm:t>
    </dgm:pt>
    <dgm:pt modelId="{F108E47F-F3A9-45EA-BB4A-ECB9DD90EA46}" type="sibTrans" cxnId="{1CA63121-37F5-4746-8504-605F514CDA46}">
      <dgm:prSet/>
      <dgm:spPr/>
      <dgm:t>
        <a:bodyPr/>
        <a:lstStyle/>
        <a:p>
          <a:endParaRPr lang="tr-TR" sz="1400"/>
        </a:p>
      </dgm:t>
    </dgm:pt>
    <dgm:pt modelId="{D3E85696-5806-46AC-BA9E-43DA8D4BECB3}">
      <dgm:prSet phldrT="[Metin]" custT="1"/>
      <dgm:spPr/>
      <dgm:t>
        <a:bodyPr/>
        <a:lstStyle/>
        <a:p>
          <a:r>
            <a:rPr lang="tr-TR" sz="1400" b="1" dirty="0" smtClean="0">
              <a:solidFill>
                <a:schemeClr val="tx2">
                  <a:lumMod val="50000"/>
                </a:schemeClr>
              </a:solidFill>
            </a:rPr>
            <a:t>Mekanizmalar</a:t>
          </a:r>
          <a:endParaRPr lang="tr-TR" sz="1400" b="1" dirty="0">
            <a:solidFill>
              <a:schemeClr val="tx2">
                <a:lumMod val="50000"/>
              </a:schemeClr>
            </a:solidFill>
          </a:endParaRPr>
        </a:p>
      </dgm:t>
    </dgm:pt>
    <dgm:pt modelId="{DFB2F6FF-F494-4BDB-844A-51423FD43153}" type="parTrans" cxnId="{E3FFADBB-E2C9-4179-8695-128BE8BDCF49}">
      <dgm:prSet/>
      <dgm:spPr/>
      <dgm:t>
        <a:bodyPr/>
        <a:lstStyle/>
        <a:p>
          <a:endParaRPr lang="tr-TR" sz="1400"/>
        </a:p>
      </dgm:t>
    </dgm:pt>
    <dgm:pt modelId="{A1A5FC91-E0D3-40BB-88D5-A52AA4A4D4E9}" type="sibTrans" cxnId="{E3FFADBB-E2C9-4179-8695-128BE8BDCF49}">
      <dgm:prSet/>
      <dgm:spPr/>
      <dgm:t>
        <a:bodyPr/>
        <a:lstStyle/>
        <a:p>
          <a:endParaRPr lang="tr-TR" sz="1400"/>
        </a:p>
      </dgm:t>
    </dgm:pt>
    <dgm:pt modelId="{EF3EDBE8-CACA-4C52-8F54-746432F1B444}">
      <dgm:prSet phldrT="[Metin]" custT="1"/>
      <dgm:spPr/>
      <dgm:t>
        <a:bodyPr/>
        <a:lstStyle/>
        <a:p>
          <a:r>
            <a:rPr lang="tr-TR" sz="1400" b="1" dirty="0" smtClean="0">
              <a:solidFill>
                <a:schemeClr val="tx2">
                  <a:lumMod val="50000"/>
                </a:schemeClr>
              </a:solidFill>
            </a:rPr>
            <a:t>Güncel Gelişmeler</a:t>
          </a:r>
          <a:endParaRPr lang="tr-TR" sz="1400" b="1" dirty="0">
            <a:solidFill>
              <a:schemeClr val="tx2">
                <a:lumMod val="50000"/>
              </a:schemeClr>
            </a:solidFill>
          </a:endParaRPr>
        </a:p>
      </dgm:t>
    </dgm:pt>
    <dgm:pt modelId="{D42A1B51-1903-4BF3-B929-0AA7E6E6CCE9}" type="parTrans" cxnId="{D446D3A1-4D8F-423E-A554-7F6B8FAED57C}">
      <dgm:prSet/>
      <dgm:spPr/>
      <dgm:t>
        <a:bodyPr/>
        <a:lstStyle/>
        <a:p>
          <a:endParaRPr lang="tr-TR" sz="1400"/>
        </a:p>
      </dgm:t>
    </dgm:pt>
    <dgm:pt modelId="{C6AB3557-F993-46FA-ADBF-4FBE0E7AD8ED}" type="sibTrans" cxnId="{D446D3A1-4D8F-423E-A554-7F6B8FAED57C}">
      <dgm:prSet/>
      <dgm:spPr/>
      <dgm:t>
        <a:bodyPr/>
        <a:lstStyle/>
        <a:p>
          <a:endParaRPr lang="tr-TR" sz="1400"/>
        </a:p>
      </dgm:t>
    </dgm:pt>
    <dgm:pt modelId="{B1FA6198-DF7D-4202-A9AB-9770734330B8}">
      <dgm:prSet phldrT="[Metin]" custT="1"/>
      <dgm:spPr/>
      <dgm:t>
        <a:bodyPr/>
        <a:lstStyle/>
        <a:p>
          <a:r>
            <a:rPr lang="tr-TR" sz="1400" b="1" dirty="0" smtClean="0">
              <a:solidFill>
                <a:schemeClr val="tx2">
                  <a:lumMod val="50000"/>
                </a:schemeClr>
              </a:solidFill>
            </a:rPr>
            <a:t>Projeler</a:t>
          </a:r>
          <a:endParaRPr lang="tr-TR" sz="1400" b="1" dirty="0">
            <a:solidFill>
              <a:schemeClr val="tx2">
                <a:lumMod val="50000"/>
              </a:schemeClr>
            </a:solidFill>
          </a:endParaRPr>
        </a:p>
      </dgm:t>
    </dgm:pt>
    <dgm:pt modelId="{C0B76DCC-A71A-4EA6-A8F2-F78004D1E432}" type="parTrans" cxnId="{6CA5312D-5F1C-46BA-A44D-F57634043E61}">
      <dgm:prSet/>
      <dgm:spPr/>
      <dgm:t>
        <a:bodyPr/>
        <a:lstStyle/>
        <a:p>
          <a:endParaRPr lang="tr-TR" sz="1400"/>
        </a:p>
      </dgm:t>
    </dgm:pt>
    <dgm:pt modelId="{31C66F9C-D624-4410-A297-F6E7D5B83944}" type="sibTrans" cxnId="{6CA5312D-5F1C-46BA-A44D-F57634043E61}">
      <dgm:prSet/>
      <dgm:spPr/>
      <dgm:t>
        <a:bodyPr/>
        <a:lstStyle/>
        <a:p>
          <a:endParaRPr lang="tr-TR" sz="1400"/>
        </a:p>
      </dgm:t>
    </dgm:pt>
    <dgm:pt modelId="{9F900931-D4A2-48E5-89D3-44F779478D84}">
      <dgm:prSet phldrT="[Metin]" custT="1"/>
      <dgm:spPr/>
      <dgm:t>
        <a:bodyPr/>
        <a:lstStyle/>
        <a:p>
          <a:r>
            <a:rPr lang="tr-TR" sz="1400" b="1" dirty="0" smtClean="0">
              <a:solidFill>
                <a:schemeClr val="tx2">
                  <a:lumMod val="50000"/>
                </a:schemeClr>
              </a:solidFill>
            </a:rPr>
            <a:t>Sorunlar</a:t>
          </a:r>
          <a:endParaRPr lang="tr-TR" sz="1400" b="1" dirty="0">
            <a:solidFill>
              <a:schemeClr val="tx2">
                <a:lumMod val="50000"/>
              </a:schemeClr>
            </a:solidFill>
          </a:endParaRPr>
        </a:p>
      </dgm:t>
    </dgm:pt>
    <dgm:pt modelId="{79945B6E-7D36-40B6-915C-C102846806F2}" type="parTrans" cxnId="{3C4BD0E3-D9A2-426E-A94E-7753A63B9618}">
      <dgm:prSet/>
      <dgm:spPr/>
      <dgm:t>
        <a:bodyPr/>
        <a:lstStyle/>
        <a:p>
          <a:endParaRPr lang="tr-TR" sz="1400"/>
        </a:p>
      </dgm:t>
    </dgm:pt>
    <dgm:pt modelId="{B5542756-ADCE-4BA0-A51A-D10FE0018AAA}" type="sibTrans" cxnId="{3C4BD0E3-D9A2-426E-A94E-7753A63B9618}">
      <dgm:prSet/>
      <dgm:spPr/>
      <dgm:t>
        <a:bodyPr/>
        <a:lstStyle/>
        <a:p>
          <a:endParaRPr lang="tr-TR" sz="1400"/>
        </a:p>
      </dgm:t>
    </dgm:pt>
    <dgm:pt modelId="{853DA6DA-DBCC-4E19-BCA7-0E1594396AE5}">
      <dgm:prSet phldrT="[Metin]" custT="1"/>
      <dgm:spPr/>
      <dgm:t>
        <a:bodyPr/>
        <a:lstStyle/>
        <a:p>
          <a:r>
            <a:rPr lang="tr-TR" sz="1400" b="1" dirty="0" smtClean="0">
              <a:solidFill>
                <a:schemeClr val="tx2">
                  <a:lumMod val="50000"/>
                </a:schemeClr>
              </a:solidFill>
            </a:rPr>
            <a:t>Takvim</a:t>
          </a:r>
          <a:endParaRPr lang="tr-TR" sz="1400" b="1" dirty="0">
            <a:solidFill>
              <a:schemeClr val="tx2">
                <a:lumMod val="50000"/>
              </a:schemeClr>
            </a:solidFill>
          </a:endParaRPr>
        </a:p>
      </dgm:t>
    </dgm:pt>
    <dgm:pt modelId="{5844BA00-0F90-4DD7-9D98-9E3FD339BEAE}" type="parTrans" cxnId="{F4493DA3-6E7D-4330-9422-EA1B272A7250}">
      <dgm:prSet/>
      <dgm:spPr/>
      <dgm:t>
        <a:bodyPr/>
        <a:lstStyle/>
        <a:p>
          <a:endParaRPr lang="tr-TR" sz="1400"/>
        </a:p>
      </dgm:t>
    </dgm:pt>
    <dgm:pt modelId="{850D239D-81EF-402F-9D24-D697F83DD792}" type="sibTrans" cxnId="{F4493DA3-6E7D-4330-9422-EA1B272A7250}">
      <dgm:prSet/>
      <dgm:spPr/>
      <dgm:t>
        <a:bodyPr/>
        <a:lstStyle/>
        <a:p>
          <a:endParaRPr lang="tr-TR" sz="1400"/>
        </a:p>
      </dgm:t>
    </dgm:pt>
    <dgm:pt modelId="{4DD48CBC-0B4C-48B4-9A56-2A22364F1BA9}">
      <dgm:prSet phldrT="[Metin]" custT="1"/>
      <dgm:spPr/>
      <dgm:t>
        <a:bodyPr/>
        <a:lstStyle/>
        <a:p>
          <a:r>
            <a:rPr lang="tr-TR" sz="1400" b="1" dirty="0" smtClean="0">
              <a:solidFill>
                <a:schemeClr val="tx2">
                  <a:lumMod val="50000"/>
                </a:schemeClr>
              </a:solidFill>
            </a:rPr>
            <a:t>İş Konseyi</a:t>
          </a:r>
          <a:endParaRPr lang="tr-TR" sz="1400" b="1" dirty="0">
            <a:solidFill>
              <a:schemeClr val="tx2">
                <a:lumMod val="50000"/>
              </a:schemeClr>
            </a:solidFill>
          </a:endParaRPr>
        </a:p>
      </dgm:t>
    </dgm:pt>
    <dgm:pt modelId="{EC976D99-1410-4D14-993B-92DA791DB7BC}" type="parTrans" cxnId="{2C016EF8-EB3D-4062-A78D-CB1D3A0568BD}">
      <dgm:prSet/>
      <dgm:spPr/>
      <dgm:t>
        <a:bodyPr/>
        <a:lstStyle/>
        <a:p>
          <a:endParaRPr lang="tr-TR" sz="1400"/>
        </a:p>
      </dgm:t>
    </dgm:pt>
    <dgm:pt modelId="{9A666C62-AA3F-4A23-B27D-87CB319F16E6}" type="sibTrans" cxnId="{2C016EF8-EB3D-4062-A78D-CB1D3A0568BD}">
      <dgm:prSet/>
      <dgm:spPr/>
      <dgm:t>
        <a:bodyPr/>
        <a:lstStyle/>
        <a:p>
          <a:endParaRPr lang="tr-TR" sz="1400"/>
        </a:p>
      </dgm:t>
    </dgm:pt>
    <dgm:pt modelId="{9C571A53-0D2D-429E-A448-B74D3E501DF3}" type="pres">
      <dgm:prSet presAssocID="{93DDA8D1-7994-431D-BC82-F7142F4621F2}" presName="Name0" presStyleCnt="0">
        <dgm:presLayoutVars>
          <dgm:dir/>
          <dgm:resizeHandles val="exact"/>
        </dgm:presLayoutVars>
      </dgm:prSet>
      <dgm:spPr/>
    </dgm:pt>
    <dgm:pt modelId="{CBC14BE6-D27B-41EC-97B2-A12AA40BC8B7}" type="pres">
      <dgm:prSet presAssocID="{D1E1518A-0837-4F7F-8AA4-0477749A661D}" presName="parTxOnly" presStyleLbl="node1" presStyleIdx="0" presStyleCnt="7" custScaleX="63227">
        <dgm:presLayoutVars>
          <dgm:bulletEnabled val="1"/>
        </dgm:presLayoutVars>
      </dgm:prSet>
      <dgm:spPr/>
      <dgm:t>
        <a:bodyPr/>
        <a:lstStyle/>
        <a:p>
          <a:endParaRPr lang="tr-TR"/>
        </a:p>
      </dgm:t>
    </dgm:pt>
    <dgm:pt modelId="{340CE2A6-1E89-43A0-A380-323FB143779B}" type="pres">
      <dgm:prSet presAssocID="{F108E47F-F3A9-45EA-BB4A-ECB9DD90EA46}" presName="parSpace" presStyleCnt="0"/>
      <dgm:spPr/>
    </dgm:pt>
    <dgm:pt modelId="{701371F3-A13C-4A5A-8448-79C9465A9B17}" type="pres">
      <dgm:prSet presAssocID="{D3E85696-5806-46AC-BA9E-43DA8D4BECB3}" presName="parTxOnly" presStyleLbl="node1" presStyleIdx="1" presStyleCnt="7" custScaleX="135782">
        <dgm:presLayoutVars>
          <dgm:bulletEnabled val="1"/>
        </dgm:presLayoutVars>
      </dgm:prSet>
      <dgm:spPr/>
      <dgm:t>
        <a:bodyPr/>
        <a:lstStyle/>
        <a:p>
          <a:endParaRPr lang="tr-TR"/>
        </a:p>
      </dgm:t>
    </dgm:pt>
    <dgm:pt modelId="{5B2BB96F-D86B-4977-9A6D-A493D9339F80}" type="pres">
      <dgm:prSet presAssocID="{A1A5FC91-E0D3-40BB-88D5-A52AA4A4D4E9}" presName="parSpace" presStyleCnt="0"/>
      <dgm:spPr/>
    </dgm:pt>
    <dgm:pt modelId="{FDE8BA31-0C96-4842-8504-0DF1E6878272}" type="pres">
      <dgm:prSet presAssocID="{EF3EDBE8-CACA-4C52-8F54-746432F1B444}" presName="parTxOnly" presStyleLbl="node1" presStyleIdx="2" presStyleCnt="7" custScaleX="114223">
        <dgm:presLayoutVars>
          <dgm:bulletEnabled val="1"/>
        </dgm:presLayoutVars>
      </dgm:prSet>
      <dgm:spPr/>
      <dgm:t>
        <a:bodyPr/>
        <a:lstStyle/>
        <a:p>
          <a:endParaRPr lang="tr-TR"/>
        </a:p>
      </dgm:t>
    </dgm:pt>
    <dgm:pt modelId="{35A0E70B-5CFA-4195-8D72-3B5EC31DA9E1}" type="pres">
      <dgm:prSet presAssocID="{C6AB3557-F993-46FA-ADBF-4FBE0E7AD8ED}" presName="parSpace" presStyleCnt="0"/>
      <dgm:spPr/>
    </dgm:pt>
    <dgm:pt modelId="{2ACA6ED5-1FBC-49AB-BAF6-B9E7AAA0EB3F}" type="pres">
      <dgm:prSet presAssocID="{B1FA6198-DF7D-4202-A9AB-9770734330B8}" presName="parTxOnly" presStyleLbl="node1" presStyleIdx="3" presStyleCnt="7">
        <dgm:presLayoutVars>
          <dgm:bulletEnabled val="1"/>
        </dgm:presLayoutVars>
      </dgm:prSet>
      <dgm:spPr/>
      <dgm:t>
        <a:bodyPr/>
        <a:lstStyle/>
        <a:p>
          <a:endParaRPr lang="tr-TR"/>
        </a:p>
      </dgm:t>
    </dgm:pt>
    <dgm:pt modelId="{0112A07F-7A46-4A6B-BEA4-D0DC9DA319BE}" type="pres">
      <dgm:prSet presAssocID="{31C66F9C-D624-4410-A297-F6E7D5B83944}" presName="parSpace" presStyleCnt="0"/>
      <dgm:spPr/>
    </dgm:pt>
    <dgm:pt modelId="{B2292C9B-F43F-409B-9F59-035EF9DF9CBE}" type="pres">
      <dgm:prSet presAssocID="{9F900931-D4A2-48E5-89D3-44F779478D84}" presName="parTxOnly" presStyleLbl="node1" presStyleIdx="4" presStyleCnt="7">
        <dgm:presLayoutVars>
          <dgm:bulletEnabled val="1"/>
        </dgm:presLayoutVars>
      </dgm:prSet>
      <dgm:spPr/>
      <dgm:t>
        <a:bodyPr/>
        <a:lstStyle/>
        <a:p>
          <a:endParaRPr lang="tr-TR"/>
        </a:p>
      </dgm:t>
    </dgm:pt>
    <dgm:pt modelId="{705CB44C-70BE-4169-9AF2-6AD3AF48D5C8}" type="pres">
      <dgm:prSet presAssocID="{B5542756-ADCE-4BA0-A51A-D10FE0018AAA}" presName="parSpace" presStyleCnt="0"/>
      <dgm:spPr/>
    </dgm:pt>
    <dgm:pt modelId="{7316E82B-B8D2-4516-AEAB-7CF5DE04BB76}" type="pres">
      <dgm:prSet presAssocID="{853DA6DA-DBCC-4E19-BCA7-0E1594396AE5}" presName="parTxOnly" presStyleLbl="node1" presStyleIdx="5" presStyleCnt="7">
        <dgm:presLayoutVars>
          <dgm:bulletEnabled val="1"/>
        </dgm:presLayoutVars>
      </dgm:prSet>
      <dgm:spPr/>
      <dgm:t>
        <a:bodyPr/>
        <a:lstStyle/>
        <a:p>
          <a:endParaRPr lang="tr-TR"/>
        </a:p>
      </dgm:t>
    </dgm:pt>
    <dgm:pt modelId="{72D2DD6A-D97B-4795-AD1B-E61E5143FF28}" type="pres">
      <dgm:prSet presAssocID="{850D239D-81EF-402F-9D24-D697F83DD792}" presName="parSpace" presStyleCnt="0"/>
      <dgm:spPr/>
    </dgm:pt>
    <dgm:pt modelId="{6876A10A-7364-4A24-9B6B-5FAECB5CFB1A}" type="pres">
      <dgm:prSet presAssocID="{4DD48CBC-0B4C-48B4-9A56-2A22364F1BA9}" presName="parTxOnly" presStyleLbl="node1" presStyleIdx="6" presStyleCnt="7">
        <dgm:presLayoutVars>
          <dgm:bulletEnabled val="1"/>
        </dgm:presLayoutVars>
      </dgm:prSet>
      <dgm:spPr/>
      <dgm:t>
        <a:bodyPr/>
        <a:lstStyle/>
        <a:p>
          <a:endParaRPr lang="tr-TR"/>
        </a:p>
      </dgm:t>
    </dgm:pt>
  </dgm:ptLst>
  <dgm:cxnLst>
    <dgm:cxn modelId="{D446D3A1-4D8F-423E-A554-7F6B8FAED57C}" srcId="{93DDA8D1-7994-431D-BC82-F7142F4621F2}" destId="{EF3EDBE8-CACA-4C52-8F54-746432F1B444}" srcOrd="2" destOrd="0" parTransId="{D42A1B51-1903-4BF3-B929-0AA7E6E6CCE9}" sibTransId="{C6AB3557-F993-46FA-ADBF-4FBE0E7AD8ED}"/>
    <dgm:cxn modelId="{6CA5312D-5F1C-46BA-A44D-F57634043E61}" srcId="{93DDA8D1-7994-431D-BC82-F7142F4621F2}" destId="{B1FA6198-DF7D-4202-A9AB-9770734330B8}" srcOrd="3" destOrd="0" parTransId="{C0B76DCC-A71A-4EA6-A8F2-F78004D1E432}" sibTransId="{31C66F9C-D624-4410-A297-F6E7D5B83944}"/>
    <dgm:cxn modelId="{F4493DA3-6E7D-4330-9422-EA1B272A7250}" srcId="{93DDA8D1-7994-431D-BC82-F7142F4621F2}" destId="{853DA6DA-DBCC-4E19-BCA7-0E1594396AE5}" srcOrd="5" destOrd="0" parTransId="{5844BA00-0F90-4DD7-9D98-9E3FD339BEAE}" sibTransId="{850D239D-81EF-402F-9D24-D697F83DD792}"/>
    <dgm:cxn modelId="{3C4BD0E3-D9A2-426E-A94E-7753A63B9618}" srcId="{93DDA8D1-7994-431D-BC82-F7142F4621F2}" destId="{9F900931-D4A2-48E5-89D3-44F779478D84}" srcOrd="4" destOrd="0" parTransId="{79945B6E-7D36-40B6-915C-C102846806F2}" sibTransId="{B5542756-ADCE-4BA0-A51A-D10FE0018AAA}"/>
    <dgm:cxn modelId="{290CEF2F-5F03-49BD-A1B3-014903259572}" type="presOf" srcId="{853DA6DA-DBCC-4E19-BCA7-0E1594396AE5}" destId="{7316E82B-B8D2-4516-AEAB-7CF5DE04BB76}" srcOrd="0" destOrd="0" presId="urn:microsoft.com/office/officeart/2005/8/layout/hChevron3"/>
    <dgm:cxn modelId="{2C016EF8-EB3D-4062-A78D-CB1D3A0568BD}" srcId="{93DDA8D1-7994-431D-BC82-F7142F4621F2}" destId="{4DD48CBC-0B4C-48B4-9A56-2A22364F1BA9}" srcOrd="6" destOrd="0" parTransId="{EC976D99-1410-4D14-993B-92DA791DB7BC}" sibTransId="{9A666C62-AA3F-4A23-B27D-87CB319F16E6}"/>
    <dgm:cxn modelId="{56442AE1-63D5-4B49-8B7B-7FEC41584670}" type="presOf" srcId="{9F900931-D4A2-48E5-89D3-44F779478D84}" destId="{B2292C9B-F43F-409B-9F59-035EF9DF9CBE}" srcOrd="0" destOrd="0" presId="urn:microsoft.com/office/officeart/2005/8/layout/hChevron3"/>
    <dgm:cxn modelId="{1CA63121-37F5-4746-8504-605F514CDA46}" srcId="{93DDA8D1-7994-431D-BC82-F7142F4621F2}" destId="{D1E1518A-0837-4F7F-8AA4-0477749A661D}" srcOrd="0" destOrd="0" parTransId="{03BBF5B5-9040-4BAD-8733-6F2AC130E9A9}" sibTransId="{F108E47F-F3A9-45EA-BB4A-ECB9DD90EA46}"/>
    <dgm:cxn modelId="{9919E79B-791F-4B47-B6EA-B7DA4AA61A60}" type="presOf" srcId="{4DD48CBC-0B4C-48B4-9A56-2A22364F1BA9}" destId="{6876A10A-7364-4A24-9B6B-5FAECB5CFB1A}" srcOrd="0" destOrd="0" presId="urn:microsoft.com/office/officeart/2005/8/layout/hChevron3"/>
    <dgm:cxn modelId="{0319DF90-EA90-4F5E-9E4C-AD87CBB424BC}" type="presOf" srcId="{D1E1518A-0837-4F7F-8AA4-0477749A661D}" destId="{CBC14BE6-D27B-41EC-97B2-A12AA40BC8B7}" srcOrd="0" destOrd="0" presId="urn:microsoft.com/office/officeart/2005/8/layout/hChevron3"/>
    <dgm:cxn modelId="{E3FFADBB-E2C9-4179-8695-128BE8BDCF49}" srcId="{93DDA8D1-7994-431D-BC82-F7142F4621F2}" destId="{D3E85696-5806-46AC-BA9E-43DA8D4BECB3}" srcOrd="1" destOrd="0" parTransId="{DFB2F6FF-F494-4BDB-844A-51423FD43153}" sibTransId="{A1A5FC91-E0D3-40BB-88D5-A52AA4A4D4E9}"/>
    <dgm:cxn modelId="{10DA851D-084A-4796-A828-F80B54836499}" type="presOf" srcId="{B1FA6198-DF7D-4202-A9AB-9770734330B8}" destId="{2ACA6ED5-1FBC-49AB-BAF6-B9E7AAA0EB3F}" srcOrd="0" destOrd="0" presId="urn:microsoft.com/office/officeart/2005/8/layout/hChevron3"/>
    <dgm:cxn modelId="{242D6704-F21C-48D3-A65E-9C3337AD1B46}" type="presOf" srcId="{D3E85696-5806-46AC-BA9E-43DA8D4BECB3}" destId="{701371F3-A13C-4A5A-8448-79C9465A9B17}" srcOrd="0" destOrd="0" presId="urn:microsoft.com/office/officeart/2005/8/layout/hChevron3"/>
    <dgm:cxn modelId="{D974A2AF-68BD-4785-9A3E-0596C9B5E6BD}" type="presOf" srcId="{93DDA8D1-7994-431D-BC82-F7142F4621F2}" destId="{9C571A53-0D2D-429E-A448-B74D3E501DF3}" srcOrd="0" destOrd="0" presId="urn:microsoft.com/office/officeart/2005/8/layout/hChevron3"/>
    <dgm:cxn modelId="{9715E21B-1C78-42F9-839C-A2F8D78B2F1B}" type="presOf" srcId="{EF3EDBE8-CACA-4C52-8F54-746432F1B444}" destId="{FDE8BA31-0C96-4842-8504-0DF1E6878272}" srcOrd="0" destOrd="0" presId="urn:microsoft.com/office/officeart/2005/8/layout/hChevron3"/>
    <dgm:cxn modelId="{F614325D-BCFB-4072-9482-6301BBAD7F70}" type="presParOf" srcId="{9C571A53-0D2D-429E-A448-B74D3E501DF3}" destId="{CBC14BE6-D27B-41EC-97B2-A12AA40BC8B7}" srcOrd="0" destOrd="0" presId="urn:microsoft.com/office/officeart/2005/8/layout/hChevron3"/>
    <dgm:cxn modelId="{31F09EF1-932F-4A61-AA86-66CA699F3718}" type="presParOf" srcId="{9C571A53-0D2D-429E-A448-B74D3E501DF3}" destId="{340CE2A6-1E89-43A0-A380-323FB143779B}" srcOrd="1" destOrd="0" presId="urn:microsoft.com/office/officeart/2005/8/layout/hChevron3"/>
    <dgm:cxn modelId="{871274AB-43D4-4E6F-B49B-49CF247E0AC8}" type="presParOf" srcId="{9C571A53-0D2D-429E-A448-B74D3E501DF3}" destId="{701371F3-A13C-4A5A-8448-79C9465A9B17}" srcOrd="2" destOrd="0" presId="urn:microsoft.com/office/officeart/2005/8/layout/hChevron3"/>
    <dgm:cxn modelId="{60366A94-143E-424C-8485-5DB60AE7A312}" type="presParOf" srcId="{9C571A53-0D2D-429E-A448-B74D3E501DF3}" destId="{5B2BB96F-D86B-4977-9A6D-A493D9339F80}" srcOrd="3" destOrd="0" presId="urn:microsoft.com/office/officeart/2005/8/layout/hChevron3"/>
    <dgm:cxn modelId="{3D4BFA2F-ABAA-4FD8-AAB2-C4FA4291D993}" type="presParOf" srcId="{9C571A53-0D2D-429E-A448-B74D3E501DF3}" destId="{FDE8BA31-0C96-4842-8504-0DF1E6878272}" srcOrd="4" destOrd="0" presId="urn:microsoft.com/office/officeart/2005/8/layout/hChevron3"/>
    <dgm:cxn modelId="{584C0BFF-D92F-457F-BC91-FFA541E6695E}" type="presParOf" srcId="{9C571A53-0D2D-429E-A448-B74D3E501DF3}" destId="{35A0E70B-5CFA-4195-8D72-3B5EC31DA9E1}" srcOrd="5" destOrd="0" presId="urn:microsoft.com/office/officeart/2005/8/layout/hChevron3"/>
    <dgm:cxn modelId="{A8CB00CB-E559-4F4F-BFE1-950C7C4BCB34}" type="presParOf" srcId="{9C571A53-0D2D-429E-A448-B74D3E501DF3}" destId="{2ACA6ED5-1FBC-49AB-BAF6-B9E7AAA0EB3F}" srcOrd="6" destOrd="0" presId="urn:microsoft.com/office/officeart/2005/8/layout/hChevron3"/>
    <dgm:cxn modelId="{22886149-97B3-4832-A423-5145E928E41B}" type="presParOf" srcId="{9C571A53-0D2D-429E-A448-B74D3E501DF3}" destId="{0112A07F-7A46-4A6B-BEA4-D0DC9DA319BE}" srcOrd="7" destOrd="0" presId="urn:microsoft.com/office/officeart/2005/8/layout/hChevron3"/>
    <dgm:cxn modelId="{25EE8EFF-E0EE-4130-8907-24039814942C}" type="presParOf" srcId="{9C571A53-0D2D-429E-A448-B74D3E501DF3}" destId="{B2292C9B-F43F-409B-9F59-035EF9DF9CBE}" srcOrd="8" destOrd="0" presId="urn:microsoft.com/office/officeart/2005/8/layout/hChevron3"/>
    <dgm:cxn modelId="{C1C48176-BA46-4418-B326-69C172DFCAFF}" type="presParOf" srcId="{9C571A53-0D2D-429E-A448-B74D3E501DF3}" destId="{705CB44C-70BE-4169-9AF2-6AD3AF48D5C8}" srcOrd="9" destOrd="0" presId="urn:microsoft.com/office/officeart/2005/8/layout/hChevron3"/>
    <dgm:cxn modelId="{891B0731-AE92-4FC6-9291-D13A34763DBC}" type="presParOf" srcId="{9C571A53-0D2D-429E-A448-B74D3E501DF3}" destId="{7316E82B-B8D2-4516-AEAB-7CF5DE04BB76}" srcOrd="10" destOrd="0" presId="urn:microsoft.com/office/officeart/2005/8/layout/hChevron3"/>
    <dgm:cxn modelId="{917A6708-3629-4196-A107-25CDABCB34B1}" type="presParOf" srcId="{9C571A53-0D2D-429E-A448-B74D3E501DF3}" destId="{72D2DD6A-D97B-4795-AD1B-E61E5143FF28}" srcOrd="11" destOrd="0" presId="urn:microsoft.com/office/officeart/2005/8/layout/hChevron3"/>
    <dgm:cxn modelId="{7A66CC0A-CB22-4D0F-9FB5-1FE51494C39D}" type="presParOf" srcId="{9C571A53-0D2D-429E-A448-B74D3E501DF3}" destId="{6876A10A-7364-4A24-9B6B-5FAECB5CFB1A}" srcOrd="12"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3DDA8D1-7994-431D-BC82-F7142F4621F2}" type="doc">
      <dgm:prSet loTypeId="urn:microsoft.com/office/officeart/2005/8/layout/hChevron3" loCatId="process" qsTypeId="urn:microsoft.com/office/officeart/2005/8/quickstyle/simple1" qsCatId="simple" csTypeId="urn:microsoft.com/office/officeart/2005/8/colors/accent1_2" csCatId="accent1" phldr="1"/>
      <dgm:spPr/>
    </dgm:pt>
    <dgm:pt modelId="{D1E1518A-0837-4F7F-8AA4-0477749A661D}">
      <dgm:prSet phldrT="[Metin]" custT="1"/>
      <dgm:spPr/>
      <dgm:t>
        <a:bodyPr/>
        <a:lstStyle/>
        <a:p>
          <a:r>
            <a:rPr lang="tr-TR" sz="1400" b="1" dirty="0" smtClean="0">
              <a:solidFill>
                <a:schemeClr val="tx2">
                  <a:lumMod val="50000"/>
                </a:schemeClr>
              </a:solidFill>
            </a:rPr>
            <a:t>Veriler</a:t>
          </a:r>
          <a:endParaRPr lang="tr-TR" sz="1400" b="1" dirty="0">
            <a:solidFill>
              <a:schemeClr val="tx2">
                <a:lumMod val="50000"/>
              </a:schemeClr>
            </a:solidFill>
          </a:endParaRPr>
        </a:p>
      </dgm:t>
    </dgm:pt>
    <dgm:pt modelId="{03BBF5B5-9040-4BAD-8733-6F2AC130E9A9}" type="parTrans" cxnId="{1CA63121-37F5-4746-8504-605F514CDA46}">
      <dgm:prSet/>
      <dgm:spPr/>
      <dgm:t>
        <a:bodyPr/>
        <a:lstStyle/>
        <a:p>
          <a:endParaRPr lang="tr-TR" sz="1400"/>
        </a:p>
      </dgm:t>
    </dgm:pt>
    <dgm:pt modelId="{F108E47F-F3A9-45EA-BB4A-ECB9DD90EA46}" type="sibTrans" cxnId="{1CA63121-37F5-4746-8504-605F514CDA46}">
      <dgm:prSet/>
      <dgm:spPr/>
      <dgm:t>
        <a:bodyPr/>
        <a:lstStyle/>
        <a:p>
          <a:endParaRPr lang="tr-TR" sz="1400"/>
        </a:p>
      </dgm:t>
    </dgm:pt>
    <dgm:pt modelId="{D3E85696-5806-46AC-BA9E-43DA8D4BECB3}">
      <dgm:prSet phldrT="[Metin]" custT="1"/>
      <dgm:spPr/>
      <dgm:t>
        <a:bodyPr/>
        <a:lstStyle/>
        <a:p>
          <a:r>
            <a:rPr lang="tr-TR" sz="1400" b="1" dirty="0" smtClean="0">
              <a:solidFill>
                <a:schemeClr val="bg1"/>
              </a:solidFill>
            </a:rPr>
            <a:t>Mekanizmalar</a:t>
          </a:r>
          <a:endParaRPr lang="tr-TR" sz="1400" b="1" dirty="0">
            <a:solidFill>
              <a:schemeClr val="bg1"/>
            </a:solidFill>
          </a:endParaRPr>
        </a:p>
      </dgm:t>
    </dgm:pt>
    <dgm:pt modelId="{DFB2F6FF-F494-4BDB-844A-51423FD43153}" type="parTrans" cxnId="{E3FFADBB-E2C9-4179-8695-128BE8BDCF49}">
      <dgm:prSet/>
      <dgm:spPr/>
      <dgm:t>
        <a:bodyPr/>
        <a:lstStyle/>
        <a:p>
          <a:endParaRPr lang="tr-TR" sz="1400"/>
        </a:p>
      </dgm:t>
    </dgm:pt>
    <dgm:pt modelId="{A1A5FC91-E0D3-40BB-88D5-A52AA4A4D4E9}" type="sibTrans" cxnId="{E3FFADBB-E2C9-4179-8695-128BE8BDCF49}">
      <dgm:prSet/>
      <dgm:spPr/>
      <dgm:t>
        <a:bodyPr/>
        <a:lstStyle/>
        <a:p>
          <a:endParaRPr lang="tr-TR" sz="1400"/>
        </a:p>
      </dgm:t>
    </dgm:pt>
    <dgm:pt modelId="{EF3EDBE8-CACA-4C52-8F54-746432F1B444}">
      <dgm:prSet phldrT="[Metin]" custT="1"/>
      <dgm:spPr/>
      <dgm:t>
        <a:bodyPr/>
        <a:lstStyle/>
        <a:p>
          <a:r>
            <a:rPr lang="tr-TR" sz="1400" b="1" dirty="0" smtClean="0">
              <a:solidFill>
                <a:schemeClr val="tx2">
                  <a:lumMod val="50000"/>
                </a:schemeClr>
              </a:solidFill>
            </a:rPr>
            <a:t>Güncel Gelişmeler</a:t>
          </a:r>
          <a:endParaRPr lang="tr-TR" sz="1400" b="1" dirty="0">
            <a:solidFill>
              <a:schemeClr val="tx2">
                <a:lumMod val="50000"/>
              </a:schemeClr>
            </a:solidFill>
          </a:endParaRPr>
        </a:p>
      </dgm:t>
    </dgm:pt>
    <dgm:pt modelId="{D42A1B51-1903-4BF3-B929-0AA7E6E6CCE9}" type="parTrans" cxnId="{D446D3A1-4D8F-423E-A554-7F6B8FAED57C}">
      <dgm:prSet/>
      <dgm:spPr/>
      <dgm:t>
        <a:bodyPr/>
        <a:lstStyle/>
        <a:p>
          <a:endParaRPr lang="tr-TR" sz="1400"/>
        </a:p>
      </dgm:t>
    </dgm:pt>
    <dgm:pt modelId="{C6AB3557-F993-46FA-ADBF-4FBE0E7AD8ED}" type="sibTrans" cxnId="{D446D3A1-4D8F-423E-A554-7F6B8FAED57C}">
      <dgm:prSet/>
      <dgm:spPr/>
      <dgm:t>
        <a:bodyPr/>
        <a:lstStyle/>
        <a:p>
          <a:endParaRPr lang="tr-TR" sz="1400"/>
        </a:p>
      </dgm:t>
    </dgm:pt>
    <dgm:pt modelId="{B1FA6198-DF7D-4202-A9AB-9770734330B8}">
      <dgm:prSet phldrT="[Metin]" custT="1"/>
      <dgm:spPr/>
      <dgm:t>
        <a:bodyPr/>
        <a:lstStyle/>
        <a:p>
          <a:r>
            <a:rPr lang="tr-TR" sz="1400" b="1" dirty="0" smtClean="0">
              <a:solidFill>
                <a:schemeClr val="tx2">
                  <a:lumMod val="50000"/>
                </a:schemeClr>
              </a:solidFill>
            </a:rPr>
            <a:t>Projeler</a:t>
          </a:r>
          <a:endParaRPr lang="tr-TR" sz="1400" b="1" dirty="0">
            <a:solidFill>
              <a:schemeClr val="tx2">
                <a:lumMod val="50000"/>
              </a:schemeClr>
            </a:solidFill>
          </a:endParaRPr>
        </a:p>
      </dgm:t>
    </dgm:pt>
    <dgm:pt modelId="{C0B76DCC-A71A-4EA6-A8F2-F78004D1E432}" type="parTrans" cxnId="{6CA5312D-5F1C-46BA-A44D-F57634043E61}">
      <dgm:prSet/>
      <dgm:spPr/>
      <dgm:t>
        <a:bodyPr/>
        <a:lstStyle/>
        <a:p>
          <a:endParaRPr lang="tr-TR" sz="1400"/>
        </a:p>
      </dgm:t>
    </dgm:pt>
    <dgm:pt modelId="{31C66F9C-D624-4410-A297-F6E7D5B83944}" type="sibTrans" cxnId="{6CA5312D-5F1C-46BA-A44D-F57634043E61}">
      <dgm:prSet/>
      <dgm:spPr/>
      <dgm:t>
        <a:bodyPr/>
        <a:lstStyle/>
        <a:p>
          <a:endParaRPr lang="tr-TR" sz="1400"/>
        </a:p>
      </dgm:t>
    </dgm:pt>
    <dgm:pt modelId="{9F900931-D4A2-48E5-89D3-44F779478D84}">
      <dgm:prSet phldrT="[Metin]" custT="1"/>
      <dgm:spPr/>
      <dgm:t>
        <a:bodyPr/>
        <a:lstStyle/>
        <a:p>
          <a:r>
            <a:rPr lang="tr-TR" sz="1400" b="1" dirty="0" smtClean="0">
              <a:solidFill>
                <a:schemeClr val="tx2">
                  <a:lumMod val="50000"/>
                </a:schemeClr>
              </a:solidFill>
            </a:rPr>
            <a:t>Sorunlar</a:t>
          </a:r>
          <a:endParaRPr lang="tr-TR" sz="1400" b="1" dirty="0">
            <a:solidFill>
              <a:schemeClr val="tx2">
                <a:lumMod val="50000"/>
              </a:schemeClr>
            </a:solidFill>
          </a:endParaRPr>
        </a:p>
      </dgm:t>
    </dgm:pt>
    <dgm:pt modelId="{79945B6E-7D36-40B6-915C-C102846806F2}" type="parTrans" cxnId="{3C4BD0E3-D9A2-426E-A94E-7753A63B9618}">
      <dgm:prSet/>
      <dgm:spPr/>
      <dgm:t>
        <a:bodyPr/>
        <a:lstStyle/>
        <a:p>
          <a:endParaRPr lang="tr-TR" sz="1400"/>
        </a:p>
      </dgm:t>
    </dgm:pt>
    <dgm:pt modelId="{B5542756-ADCE-4BA0-A51A-D10FE0018AAA}" type="sibTrans" cxnId="{3C4BD0E3-D9A2-426E-A94E-7753A63B9618}">
      <dgm:prSet/>
      <dgm:spPr/>
      <dgm:t>
        <a:bodyPr/>
        <a:lstStyle/>
        <a:p>
          <a:endParaRPr lang="tr-TR" sz="1400"/>
        </a:p>
      </dgm:t>
    </dgm:pt>
    <dgm:pt modelId="{853DA6DA-DBCC-4E19-BCA7-0E1594396AE5}">
      <dgm:prSet phldrT="[Metin]" custT="1"/>
      <dgm:spPr/>
      <dgm:t>
        <a:bodyPr/>
        <a:lstStyle/>
        <a:p>
          <a:r>
            <a:rPr lang="tr-TR" sz="1400" b="1" dirty="0" smtClean="0">
              <a:solidFill>
                <a:schemeClr val="tx2">
                  <a:lumMod val="50000"/>
                </a:schemeClr>
              </a:solidFill>
            </a:rPr>
            <a:t>Takvim</a:t>
          </a:r>
          <a:endParaRPr lang="tr-TR" sz="1400" b="1" dirty="0">
            <a:solidFill>
              <a:schemeClr val="tx2">
                <a:lumMod val="50000"/>
              </a:schemeClr>
            </a:solidFill>
          </a:endParaRPr>
        </a:p>
      </dgm:t>
    </dgm:pt>
    <dgm:pt modelId="{5844BA00-0F90-4DD7-9D98-9E3FD339BEAE}" type="parTrans" cxnId="{F4493DA3-6E7D-4330-9422-EA1B272A7250}">
      <dgm:prSet/>
      <dgm:spPr/>
      <dgm:t>
        <a:bodyPr/>
        <a:lstStyle/>
        <a:p>
          <a:endParaRPr lang="tr-TR" sz="1400"/>
        </a:p>
      </dgm:t>
    </dgm:pt>
    <dgm:pt modelId="{850D239D-81EF-402F-9D24-D697F83DD792}" type="sibTrans" cxnId="{F4493DA3-6E7D-4330-9422-EA1B272A7250}">
      <dgm:prSet/>
      <dgm:spPr/>
      <dgm:t>
        <a:bodyPr/>
        <a:lstStyle/>
        <a:p>
          <a:endParaRPr lang="tr-TR" sz="1400"/>
        </a:p>
      </dgm:t>
    </dgm:pt>
    <dgm:pt modelId="{4DD48CBC-0B4C-48B4-9A56-2A22364F1BA9}">
      <dgm:prSet phldrT="[Metin]" custT="1"/>
      <dgm:spPr/>
      <dgm:t>
        <a:bodyPr/>
        <a:lstStyle/>
        <a:p>
          <a:r>
            <a:rPr lang="tr-TR" sz="1400" b="1" dirty="0" smtClean="0">
              <a:solidFill>
                <a:schemeClr val="tx2">
                  <a:lumMod val="50000"/>
                </a:schemeClr>
              </a:solidFill>
            </a:rPr>
            <a:t>İş Konseyi</a:t>
          </a:r>
          <a:endParaRPr lang="tr-TR" sz="1400" b="1" dirty="0">
            <a:solidFill>
              <a:schemeClr val="tx2">
                <a:lumMod val="50000"/>
              </a:schemeClr>
            </a:solidFill>
          </a:endParaRPr>
        </a:p>
      </dgm:t>
    </dgm:pt>
    <dgm:pt modelId="{EC976D99-1410-4D14-993B-92DA791DB7BC}" type="parTrans" cxnId="{2C016EF8-EB3D-4062-A78D-CB1D3A0568BD}">
      <dgm:prSet/>
      <dgm:spPr/>
      <dgm:t>
        <a:bodyPr/>
        <a:lstStyle/>
        <a:p>
          <a:endParaRPr lang="tr-TR" sz="1400"/>
        </a:p>
      </dgm:t>
    </dgm:pt>
    <dgm:pt modelId="{9A666C62-AA3F-4A23-B27D-87CB319F16E6}" type="sibTrans" cxnId="{2C016EF8-EB3D-4062-A78D-CB1D3A0568BD}">
      <dgm:prSet/>
      <dgm:spPr/>
      <dgm:t>
        <a:bodyPr/>
        <a:lstStyle/>
        <a:p>
          <a:endParaRPr lang="tr-TR" sz="1400"/>
        </a:p>
      </dgm:t>
    </dgm:pt>
    <dgm:pt modelId="{9C571A53-0D2D-429E-A448-B74D3E501DF3}" type="pres">
      <dgm:prSet presAssocID="{93DDA8D1-7994-431D-BC82-F7142F4621F2}" presName="Name0" presStyleCnt="0">
        <dgm:presLayoutVars>
          <dgm:dir/>
          <dgm:resizeHandles val="exact"/>
        </dgm:presLayoutVars>
      </dgm:prSet>
      <dgm:spPr/>
    </dgm:pt>
    <dgm:pt modelId="{CBC14BE6-D27B-41EC-97B2-A12AA40BC8B7}" type="pres">
      <dgm:prSet presAssocID="{D1E1518A-0837-4F7F-8AA4-0477749A661D}" presName="parTxOnly" presStyleLbl="node1" presStyleIdx="0" presStyleCnt="7" custScaleX="81077">
        <dgm:presLayoutVars>
          <dgm:bulletEnabled val="1"/>
        </dgm:presLayoutVars>
      </dgm:prSet>
      <dgm:spPr/>
      <dgm:t>
        <a:bodyPr/>
        <a:lstStyle/>
        <a:p>
          <a:endParaRPr lang="tr-TR"/>
        </a:p>
      </dgm:t>
    </dgm:pt>
    <dgm:pt modelId="{340CE2A6-1E89-43A0-A380-323FB143779B}" type="pres">
      <dgm:prSet presAssocID="{F108E47F-F3A9-45EA-BB4A-ECB9DD90EA46}" presName="parSpace" presStyleCnt="0"/>
      <dgm:spPr/>
    </dgm:pt>
    <dgm:pt modelId="{701371F3-A13C-4A5A-8448-79C9465A9B17}" type="pres">
      <dgm:prSet presAssocID="{D3E85696-5806-46AC-BA9E-43DA8D4BECB3}" presName="parTxOnly" presStyleLbl="node1" presStyleIdx="1" presStyleCnt="7" custScaleX="140173">
        <dgm:presLayoutVars>
          <dgm:bulletEnabled val="1"/>
        </dgm:presLayoutVars>
      </dgm:prSet>
      <dgm:spPr/>
      <dgm:t>
        <a:bodyPr/>
        <a:lstStyle/>
        <a:p>
          <a:endParaRPr lang="tr-TR"/>
        </a:p>
      </dgm:t>
    </dgm:pt>
    <dgm:pt modelId="{5B2BB96F-D86B-4977-9A6D-A493D9339F80}" type="pres">
      <dgm:prSet presAssocID="{A1A5FC91-E0D3-40BB-88D5-A52AA4A4D4E9}" presName="parSpace" presStyleCnt="0"/>
      <dgm:spPr/>
    </dgm:pt>
    <dgm:pt modelId="{FDE8BA31-0C96-4842-8504-0DF1E6878272}" type="pres">
      <dgm:prSet presAssocID="{EF3EDBE8-CACA-4C52-8F54-746432F1B444}" presName="parTxOnly" presStyleLbl="node1" presStyleIdx="2" presStyleCnt="7" custScaleX="114223">
        <dgm:presLayoutVars>
          <dgm:bulletEnabled val="1"/>
        </dgm:presLayoutVars>
      </dgm:prSet>
      <dgm:spPr/>
      <dgm:t>
        <a:bodyPr/>
        <a:lstStyle/>
        <a:p>
          <a:endParaRPr lang="tr-TR"/>
        </a:p>
      </dgm:t>
    </dgm:pt>
    <dgm:pt modelId="{35A0E70B-5CFA-4195-8D72-3B5EC31DA9E1}" type="pres">
      <dgm:prSet presAssocID="{C6AB3557-F993-46FA-ADBF-4FBE0E7AD8ED}" presName="parSpace" presStyleCnt="0"/>
      <dgm:spPr/>
    </dgm:pt>
    <dgm:pt modelId="{2ACA6ED5-1FBC-49AB-BAF6-B9E7AAA0EB3F}" type="pres">
      <dgm:prSet presAssocID="{B1FA6198-DF7D-4202-A9AB-9770734330B8}" presName="parTxOnly" presStyleLbl="node1" presStyleIdx="3" presStyleCnt="7">
        <dgm:presLayoutVars>
          <dgm:bulletEnabled val="1"/>
        </dgm:presLayoutVars>
      </dgm:prSet>
      <dgm:spPr/>
      <dgm:t>
        <a:bodyPr/>
        <a:lstStyle/>
        <a:p>
          <a:endParaRPr lang="tr-TR"/>
        </a:p>
      </dgm:t>
    </dgm:pt>
    <dgm:pt modelId="{0112A07F-7A46-4A6B-BEA4-D0DC9DA319BE}" type="pres">
      <dgm:prSet presAssocID="{31C66F9C-D624-4410-A297-F6E7D5B83944}" presName="parSpace" presStyleCnt="0"/>
      <dgm:spPr/>
    </dgm:pt>
    <dgm:pt modelId="{B2292C9B-F43F-409B-9F59-035EF9DF9CBE}" type="pres">
      <dgm:prSet presAssocID="{9F900931-D4A2-48E5-89D3-44F779478D84}" presName="parTxOnly" presStyleLbl="node1" presStyleIdx="4" presStyleCnt="7">
        <dgm:presLayoutVars>
          <dgm:bulletEnabled val="1"/>
        </dgm:presLayoutVars>
      </dgm:prSet>
      <dgm:spPr/>
      <dgm:t>
        <a:bodyPr/>
        <a:lstStyle/>
        <a:p>
          <a:endParaRPr lang="tr-TR"/>
        </a:p>
      </dgm:t>
    </dgm:pt>
    <dgm:pt modelId="{705CB44C-70BE-4169-9AF2-6AD3AF48D5C8}" type="pres">
      <dgm:prSet presAssocID="{B5542756-ADCE-4BA0-A51A-D10FE0018AAA}" presName="parSpace" presStyleCnt="0"/>
      <dgm:spPr/>
    </dgm:pt>
    <dgm:pt modelId="{7316E82B-B8D2-4516-AEAB-7CF5DE04BB76}" type="pres">
      <dgm:prSet presAssocID="{853DA6DA-DBCC-4E19-BCA7-0E1594396AE5}" presName="parTxOnly" presStyleLbl="node1" presStyleIdx="5" presStyleCnt="7">
        <dgm:presLayoutVars>
          <dgm:bulletEnabled val="1"/>
        </dgm:presLayoutVars>
      </dgm:prSet>
      <dgm:spPr/>
      <dgm:t>
        <a:bodyPr/>
        <a:lstStyle/>
        <a:p>
          <a:endParaRPr lang="tr-TR"/>
        </a:p>
      </dgm:t>
    </dgm:pt>
    <dgm:pt modelId="{72D2DD6A-D97B-4795-AD1B-E61E5143FF28}" type="pres">
      <dgm:prSet presAssocID="{850D239D-81EF-402F-9D24-D697F83DD792}" presName="parSpace" presStyleCnt="0"/>
      <dgm:spPr/>
    </dgm:pt>
    <dgm:pt modelId="{6876A10A-7364-4A24-9B6B-5FAECB5CFB1A}" type="pres">
      <dgm:prSet presAssocID="{4DD48CBC-0B4C-48B4-9A56-2A22364F1BA9}" presName="parTxOnly" presStyleLbl="node1" presStyleIdx="6" presStyleCnt="7">
        <dgm:presLayoutVars>
          <dgm:bulletEnabled val="1"/>
        </dgm:presLayoutVars>
      </dgm:prSet>
      <dgm:spPr/>
      <dgm:t>
        <a:bodyPr/>
        <a:lstStyle/>
        <a:p>
          <a:endParaRPr lang="tr-TR"/>
        </a:p>
      </dgm:t>
    </dgm:pt>
  </dgm:ptLst>
  <dgm:cxnLst>
    <dgm:cxn modelId="{D446D3A1-4D8F-423E-A554-7F6B8FAED57C}" srcId="{93DDA8D1-7994-431D-BC82-F7142F4621F2}" destId="{EF3EDBE8-CACA-4C52-8F54-746432F1B444}" srcOrd="2" destOrd="0" parTransId="{D42A1B51-1903-4BF3-B929-0AA7E6E6CCE9}" sibTransId="{C6AB3557-F993-46FA-ADBF-4FBE0E7AD8ED}"/>
    <dgm:cxn modelId="{6CA5312D-5F1C-46BA-A44D-F57634043E61}" srcId="{93DDA8D1-7994-431D-BC82-F7142F4621F2}" destId="{B1FA6198-DF7D-4202-A9AB-9770734330B8}" srcOrd="3" destOrd="0" parTransId="{C0B76DCC-A71A-4EA6-A8F2-F78004D1E432}" sibTransId="{31C66F9C-D624-4410-A297-F6E7D5B83944}"/>
    <dgm:cxn modelId="{CDA59B07-B5E2-4515-B1C2-34352B9BCDDF}" type="presOf" srcId="{EF3EDBE8-CACA-4C52-8F54-746432F1B444}" destId="{FDE8BA31-0C96-4842-8504-0DF1E6878272}" srcOrd="0" destOrd="0" presId="urn:microsoft.com/office/officeart/2005/8/layout/hChevron3"/>
    <dgm:cxn modelId="{09C8E9B1-2B51-4B82-94AC-C81C8D202359}" type="presOf" srcId="{9F900931-D4A2-48E5-89D3-44F779478D84}" destId="{B2292C9B-F43F-409B-9F59-035EF9DF9CBE}" srcOrd="0" destOrd="0" presId="urn:microsoft.com/office/officeart/2005/8/layout/hChevron3"/>
    <dgm:cxn modelId="{17125BDD-C6C9-4877-A047-FC20F0D20417}" type="presOf" srcId="{B1FA6198-DF7D-4202-A9AB-9770734330B8}" destId="{2ACA6ED5-1FBC-49AB-BAF6-B9E7AAA0EB3F}" srcOrd="0" destOrd="0" presId="urn:microsoft.com/office/officeart/2005/8/layout/hChevron3"/>
    <dgm:cxn modelId="{F4493DA3-6E7D-4330-9422-EA1B272A7250}" srcId="{93DDA8D1-7994-431D-BC82-F7142F4621F2}" destId="{853DA6DA-DBCC-4E19-BCA7-0E1594396AE5}" srcOrd="5" destOrd="0" parTransId="{5844BA00-0F90-4DD7-9D98-9E3FD339BEAE}" sibTransId="{850D239D-81EF-402F-9D24-D697F83DD792}"/>
    <dgm:cxn modelId="{3C4BD0E3-D9A2-426E-A94E-7753A63B9618}" srcId="{93DDA8D1-7994-431D-BC82-F7142F4621F2}" destId="{9F900931-D4A2-48E5-89D3-44F779478D84}" srcOrd="4" destOrd="0" parTransId="{79945B6E-7D36-40B6-915C-C102846806F2}" sibTransId="{B5542756-ADCE-4BA0-A51A-D10FE0018AAA}"/>
    <dgm:cxn modelId="{E9E7B477-81BF-4511-A1A7-EEE59846099B}" type="presOf" srcId="{D3E85696-5806-46AC-BA9E-43DA8D4BECB3}" destId="{701371F3-A13C-4A5A-8448-79C9465A9B17}" srcOrd="0" destOrd="0" presId="urn:microsoft.com/office/officeart/2005/8/layout/hChevron3"/>
    <dgm:cxn modelId="{2C016EF8-EB3D-4062-A78D-CB1D3A0568BD}" srcId="{93DDA8D1-7994-431D-BC82-F7142F4621F2}" destId="{4DD48CBC-0B4C-48B4-9A56-2A22364F1BA9}" srcOrd="6" destOrd="0" parTransId="{EC976D99-1410-4D14-993B-92DA791DB7BC}" sibTransId="{9A666C62-AA3F-4A23-B27D-87CB319F16E6}"/>
    <dgm:cxn modelId="{85F583CB-79F6-4571-A6F5-1A6460177A35}" type="presOf" srcId="{D1E1518A-0837-4F7F-8AA4-0477749A661D}" destId="{CBC14BE6-D27B-41EC-97B2-A12AA40BC8B7}" srcOrd="0" destOrd="0" presId="urn:microsoft.com/office/officeart/2005/8/layout/hChevron3"/>
    <dgm:cxn modelId="{1CA63121-37F5-4746-8504-605F514CDA46}" srcId="{93DDA8D1-7994-431D-BC82-F7142F4621F2}" destId="{D1E1518A-0837-4F7F-8AA4-0477749A661D}" srcOrd="0" destOrd="0" parTransId="{03BBF5B5-9040-4BAD-8733-6F2AC130E9A9}" sibTransId="{F108E47F-F3A9-45EA-BB4A-ECB9DD90EA46}"/>
    <dgm:cxn modelId="{E3FFADBB-E2C9-4179-8695-128BE8BDCF49}" srcId="{93DDA8D1-7994-431D-BC82-F7142F4621F2}" destId="{D3E85696-5806-46AC-BA9E-43DA8D4BECB3}" srcOrd="1" destOrd="0" parTransId="{DFB2F6FF-F494-4BDB-844A-51423FD43153}" sibTransId="{A1A5FC91-E0D3-40BB-88D5-A52AA4A4D4E9}"/>
    <dgm:cxn modelId="{E84A6E8D-782D-4054-A8BD-42B6967561D0}" type="presOf" srcId="{93DDA8D1-7994-431D-BC82-F7142F4621F2}" destId="{9C571A53-0D2D-429E-A448-B74D3E501DF3}" srcOrd="0" destOrd="0" presId="urn:microsoft.com/office/officeart/2005/8/layout/hChevron3"/>
    <dgm:cxn modelId="{887D5C7E-7782-4C6D-B3CB-D4EF2FDFA674}" type="presOf" srcId="{853DA6DA-DBCC-4E19-BCA7-0E1594396AE5}" destId="{7316E82B-B8D2-4516-AEAB-7CF5DE04BB76}" srcOrd="0" destOrd="0" presId="urn:microsoft.com/office/officeart/2005/8/layout/hChevron3"/>
    <dgm:cxn modelId="{66672CBE-80FD-4AE4-B8B9-1668EBEDE0D3}" type="presOf" srcId="{4DD48CBC-0B4C-48B4-9A56-2A22364F1BA9}" destId="{6876A10A-7364-4A24-9B6B-5FAECB5CFB1A}" srcOrd="0" destOrd="0" presId="urn:microsoft.com/office/officeart/2005/8/layout/hChevron3"/>
    <dgm:cxn modelId="{AF084366-A25E-412E-AC24-49C1BA9FEE7F}" type="presParOf" srcId="{9C571A53-0D2D-429E-A448-B74D3E501DF3}" destId="{CBC14BE6-D27B-41EC-97B2-A12AA40BC8B7}" srcOrd="0" destOrd="0" presId="urn:microsoft.com/office/officeart/2005/8/layout/hChevron3"/>
    <dgm:cxn modelId="{8897320B-2185-4C01-BA83-65092B2B2A8F}" type="presParOf" srcId="{9C571A53-0D2D-429E-A448-B74D3E501DF3}" destId="{340CE2A6-1E89-43A0-A380-323FB143779B}" srcOrd="1" destOrd="0" presId="urn:microsoft.com/office/officeart/2005/8/layout/hChevron3"/>
    <dgm:cxn modelId="{C47ED711-37F1-43C5-B39A-5DA0362FD9BD}" type="presParOf" srcId="{9C571A53-0D2D-429E-A448-B74D3E501DF3}" destId="{701371F3-A13C-4A5A-8448-79C9465A9B17}" srcOrd="2" destOrd="0" presId="urn:microsoft.com/office/officeart/2005/8/layout/hChevron3"/>
    <dgm:cxn modelId="{02EA2730-3235-48B3-94D2-719A292FBEB3}" type="presParOf" srcId="{9C571A53-0D2D-429E-A448-B74D3E501DF3}" destId="{5B2BB96F-D86B-4977-9A6D-A493D9339F80}" srcOrd="3" destOrd="0" presId="urn:microsoft.com/office/officeart/2005/8/layout/hChevron3"/>
    <dgm:cxn modelId="{C174E9F8-255D-4D6E-AD37-DA969CD1E52E}" type="presParOf" srcId="{9C571A53-0D2D-429E-A448-B74D3E501DF3}" destId="{FDE8BA31-0C96-4842-8504-0DF1E6878272}" srcOrd="4" destOrd="0" presId="urn:microsoft.com/office/officeart/2005/8/layout/hChevron3"/>
    <dgm:cxn modelId="{915929BF-119C-414A-98E0-EFB3AB7D6AB4}" type="presParOf" srcId="{9C571A53-0D2D-429E-A448-B74D3E501DF3}" destId="{35A0E70B-5CFA-4195-8D72-3B5EC31DA9E1}" srcOrd="5" destOrd="0" presId="urn:microsoft.com/office/officeart/2005/8/layout/hChevron3"/>
    <dgm:cxn modelId="{17CFC788-E8BE-4219-827A-536FB3994C3B}" type="presParOf" srcId="{9C571A53-0D2D-429E-A448-B74D3E501DF3}" destId="{2ACA6ED5-1FBC-49AB-BAF6-B9E7AAA0EB3F}" srcOrd="6" destOrd="0" presId="urn:microsoft.com/office/officeart/2005/8/layout/hChevron3"/>
    <dgm:cxn modelId="{2F0CC081-8A7A-4420-978D-F92CB12F49F8}" type="presParOf" srcId="{9C571A53-0D2D-429E-A448-B74D3E501DF3}" destId="{0112A07F-7A46-4A6B-BEA4-D0DC9DA319BE}" srcOrd="7" destOrd="0" presId="urn:microsoft.com/office/officeart/2005/8/layout/hChevron3"/>
    <dgm:cxn modelId="{F5A5B935-D7BC-4C62-952B-6B65F80F1AAB}" type="presParOf" srcId="{9C571A53-0D2D-429E-A448-B74D3E501DF3}" destId="{B2292C9B-F43F-409B-9F59-035EF9DF9CBE}" srcOrd="8" destOrd="0" presId="urn:microsoft.com/office/officeart/2005/8/layout/hChevron3"/>
    <dgm:cxn modelId="{8641B386-C76F-4E01-B1F1-FEDE35C3B948}" type="presParOf" srcId="{9C571A53-0D2D-429E-A448-B74D3E501DF3}" destId="{705CB44C-70BE-4169-9AF2-6AD3AF48D5C8}" srcOrd="9" destOrd="0" presId="urn:microsoft.com/office/officeart/2005/8/layout/hChevron3"/>
    <dgm:cxn modelId="{89079230-643D-4F25-AE40-75AE5F85753E}" type="presParOf" srcId="{9C571A53-0D2D-429E-A448-B74D3E501DF3}" destId="{7316E82B-B8D2-4516-AEAB-7CF5DE04BB76}" srcOrd="10" destOrd="0" presId="urn:microsoft.com/office/officeart/2005/8/layout/hChevron3"/>
    <dgm:cxn modelId="{AC8C93DA-FFCE-4427-9F4B-8DD18305823F}" type="presParOf" srcId="{9C571A53-0D2D-429E-A448-B74D3E501DF3}" destId="{72D2DD6A-D97B-4795-AD1B-E61E5143FF28}" srcOrd="11" destOrd="0" presId="urn:microsoft.com/office/officeart/2005/8/layout/hChevron3"/>
    <dgm:cxn modelId="{CFD3614C-FF3B-48FE-A76D-0B82DB1E824D}" type="presParOf" srcId="{9C571A53-0D2D-429E-A448-B74D3E501DF3}" destId="{6876A10A-7364-4A24-9B6B-5FAECB5CFB1A}" srcOrd="12" destOrd="0" presId="urn:microsoft.com/office/officeart/2005/8/layout/hChevron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41F5A5D-3E2C-4DC7-A31D-6267844D1602}" type="doc">
      <dgm:prSet loTypeId="urn:microsoft.com/office/officeart/2005/8/layout/equation2" loCatId="process" qsTypeId="urn:microsoft.com/office/officeart/2005/8/quickstyle/simple1" qsCatId="simple" csTypeId="urn:microsoft.com/office/officeart/2005/8/colors/accent1_2" csCatId="accent1" phldr="1"/>
      <dgm:spPr/>
      <dgm:t>
        <a:bodyPr/>
        <a:lstStyle/>
        <a:p>
          <a:endParaRPr lang="tr-TR"/>
        </a:p>
      </dgm:t>
    </dgm:pt>
    <dgm:pt modelId="{95CD67B0-F56B-4FB8-9419-647C71A80BBE}">
      <dgm:prSet phldrT="[Metin]"/>
      <dgm:spPr/>
      <dgm:t>
        <a:bodyPr/>
        <a:lstStyle/>
        <a:p>
          <a:r>
            <a:rPr lang="tr-TR" b="1" dirty="0" smtClean="0"/>
            <a:t>Ortak Ticaret Komitesi</a:t>
          </a:r>
          <a:endParaRPr lang="tr-TR" b="1" dirty="0"/>
        </a:p>
      </dgm:t>
    </dgm:pt>
    <dgm:pt modelId="{6856FE00-EDD2-4DCE-8EBE-DC007F760F63}" type="parTrans" cxnId="{663AA88A-964D-429F-AA76-8CB1334B7E1F}">
      <dgm:prSet/>
      <dgm:spPr/>
      <dgm:t>
        <a:bodyPr/>
        <a:lstStyle/>
        <a:p>
          <a:endParaRPr lang="tr-TR"/>
        </a:p>
      </dgm:t>
    </dgm:pt>
    <dgm:pt modelId="{CB6B7D7F-C11C-4F4F-A0E1-B2535952FA47}" type="sibTrans" cxnId="{663AA88A-964D-429F-AA76-8CB1334B7E1F}">
      <dgm:prSet/>
      <dgm:spPr/>
      <dgm:t>
        <a:bodyPr/>
        <a:lstStyle/>
        <a:p>
          <a:endParaRPr lang="tr-TR"/>
        </a:p>
      </dgm:t>
    </dgm:pt>
    <dgm:pt modelId="{6F6B36D0-07D2-4E0B-9A13-C7C59A31BB6E}">
      <dgm:prSet phldrT="[Metin]"/>
      <dgm:spPr/>
      <dgm:t>
        <a:bodyPr/>
        <a:lstStyle/>
        <a:p>
          <a:r>
            <a:rPr lang="tr-TR" b="1" dirty="0" smtClean="0"/>
            <a:t>Tercihli Ticaret Anlaşması</a:t>
          </a:r>
          <a:endParaRPr lang="tr-TR" b="1" dirty="0"/>
        </a:p>
      </dgm:t>
    </dgm:pt>
    <dgm:pt modelId="{90D00BF1-CE0F-44CF-9FFA-18B35C5A33A7}" type="parTrans" cxnId="{A9072135-9EE2-401D-A25F-B91BA2DB4C99}">
      <dgm:prSet/>
      <dgm:spPr/>
      <dgm:t>
        <a:bodyPr/>
        <a:lstStyle/>
        <a:p>
          <a:endParaRPr lang="tr-TR"/>
        </a:p>
      </dgm:t>
    </dgm:pt>
    <dgm:pt modelId="{4F4AB2BD-31EE-48BE-BC97-9ECBA069EA5D}" type="sibTrans" cxnId="{A9072135-9EE2-401D-A25F-B91BA2DB4C99}">
      <dgm:prSet/>
      <dgm:spPr/>
      <dgm:t>
        <a:bodyPr/>
        <a:lstStyle/>
        <a:p>
          <a:endParaRPr lang="tr-TR"/>
        </a:p>
      </dgm:t>
    </dgm:pt>
    <dgm:pt modelId="{FE79C3DE-529D-4149-AD1D-CA0ED2F9D67D}">
      <dgm:prSet phldrT="[Metin]"/>
      <dgm:spPr/>
      <dgm:t>
        <a:bodyPr/>
        <a:lstStyle/>
        <a:p>
          <a:r>
            <a:rPr lang="tr-TR" dirty="0" smtClean="0"/>
            <a:t>Hedef:</a:t>
          </a:r>
        </a:p>
        <a:p>
          <a:r>
            <a:rPr lang="tr-TR" dirty="0" smtClean="0"/>
            <a:t>30 milyar Dolar</a:t>
          </a:r>
          <a:endParaRPr lang="tr-TR" dirty="0"/>
        </a:p>
      </dgm:t>
    </dgm:pt>
    <dgm:pt modelId="{66818205-7E66-479B-ABDD-FFB815BA34D3}" type="parTrans" cxnId="{51543762-65DE-4A3B-8D40-5EEF63727FE5}">
      <dgm:prSet/>
      <dgm:spPr/>
      <dgm:t>
        <a:bodyPr/>
        <a:lstStyle/>
        <a:p>
          <a:endParaRPr lang="tr-TR"/>
        </a:p>
      </dgm:t>
    </dgm:pt>
    <dgm:pt modelId="{24EEEAF3-7FD8-4DD7-B56A-589050E1D89A}" type="sibTrans" cxnId="{51543762-65DE-4A3B-8D40-5EEF63727FE5}">
      <dgm:prSet/>
      <dgm:spPr/>
      <dgm:t>
        <a:bodyPr/>
        <a:lstStyle/>
        <a:p>
          <a:endParaRPr lang="tr-TR"/>
        </a:p>
      </dgm:t>
    </dgm:pt>
    <dgm:pt modelId="{52158333-750D-4820-B41E-92C084259D64}" type="pres">
      <dgm:prSet presAssocID="{841F5A5D-3E2C-4DC7-A31D-6267844D1602}" presName="Name0" presStyleCnt="0">
        <dgm:presLayoutVars>
          <dgm:dir/>
          <dgm:resizeHandles val="exact"/>
        </dgm:presLayoutVars>
      </dgm:prSet>
      <dgm:spPr/>
      <dgm:t>
        <a:bodyPr/>
        <a:lstStyle/>
        <a:p>
          <a:endParaRPr lang="tr-TR"/>
        </a:p>
      </dgm:t>
    </dgm:pt>
    <dgm:pt modelId="{9A04C32E-524F-4188-9639-050EA9413111}" type="pres">
      <dgm:prSet presAssocID="{841F5A5D-3E2C-4DC7-A31D-6267844D1602}" presName="vNodes" presStyleCnt="0"/>
      <dgm:spPr/>
    </dgm:pt>
    <dgm:pt modelId="{BF200397-C996-4C92-B34E-B3E0ACE9873E}" type="pres">
      <dgm:prSet presAssocID="{95CD67B0-F56B-4FB8-9419-647C71A80BBE}" presName="node" presStyleLbl="node1" presStyleIdx="0" presStyleCnt="3">
        <dgm:presLayoutVars>
          <dgm:bulletEnabled val="1"/>
        </dgm:presLayoutVars>
      </dgm:prSet>
      <dgm:spPr/>
      <dgm:t>
        <a:bodyPr/>
        <a:lstStyle/>
        <a:p>
          <a:endParaRPr lang="tr-TR"/>
        </a:p>
      </dgm:t>
    </dgm:pt>
    <dgm:pt modelId="{2EE21D79-465E-40A8-8213-01DFC2573345}" type="pres">
      <dgm:prSet presAssocID="{CB6B7D7F-C11C-4F4F-A0E1-B2535952FA47}" presName="spacerT" presStyleCnt="0"/>
      <dgm:spPr/>
    </dgm:pt>
    <dgm:pt modelId="{477F9B10-1812-4DED-9C14-FA03341F9F5D}" type="pres">
      <dgm:prSet presAssocID="{CB6B7D7F-C11C-4F4F-A0E1-B2535952FA47}" presName="sibTrans" presStyleLbl="sibTrans2D1" presStyleIdx="0" presStyleCnt="2"/>
      <dgm:spPr/>
      <dgm:t>
        <a:bodyPr/>
        <a:lstStyle/>
        <a:p>
          <a:endParaRPr lang="tr-TR"/>
        </a:p>
      </dgm:t>
    </dgm:pt>
    <dgm:pt modelId="{7C24F605-4B02-431A-A06C-3F509865B4E5}" type="pres">
      <dgm:prSet presAssocID="{CB6B7D7F-C11C-4F4F-A0E1-B2535952FA47}" presName="spacerB" presStyleCnt="0"/>
      <dgm:spPr/>
    </dgm:pt>
    <dgm:pt modelId="{E0E57C4F-31D5-45B8-9013-66C7CB4C2B95}" type="pres">
      <dgm:prSet presAssocID="{6F6B36D0-07D2-4E0B-9A13-C7C59A31BB6E}" presName="node" presStyleLbl="node1" presStyleIdx="1" presStyleCnt="3">
        <dgm:presLayoutVars>
          <dgm:bulletEnabled val="1"/>
        </dgm:presLayoutVars>
      </dgm:prSet>
      <dgm:spPr/>
      <dgm:t>
        <a:bodyPr/>
        <a:lstStyle/>
        <a:p>
          <a:endParaRPr lang="tr-TR"/>
        </a:p>
      </dgm:t>
    </dgm:pt>
    <dgm:pt modelId="{BA1D5F6F-CBC3-4041-A2CC-D0F13B14B506}" type="pres">
      <dgm:prSet presAssocID="{841F5A5D-3E2C-4DC7-A31D-6267844D1602}" presName="sibTransLast" presStyleLbl="sibTrans2D1" presStyleIdx="1" presStyleCnt="2"/>
      <dgm:spPr/>
      <dgm:t>
        <a:bodyPr/>
        <a:lstStyle/>
        <a:p>
          <a:endParaRPr lang="tr-TR"/>
        </a:p>
      </dgm:t>
    </dgm:pt>
    <dgm:pt modelId="{59E2D314-2E92-4719-BB44-4B77F6F8CD79}" type="pres">
      <dgm:prSet presAssocID="{841F5A5D-3E2C-4DC7-A31D-6267844D1602}" presName="connectorText" presStyleLbl="sibTrans2D1" presStyleIdx="1" presStyleCnt="2"/>
      <dgm:spPr/>
      <dgm:t>
        <a:bodyPr/>
        <a:lstStyle/>
        <a:p>
          <a:endParaRPr lang="tr-TR"/>
        </a:p>
      </dgm:t>
    </dgm:pt>
    <dgm:pt modelId="{6D5EA109-EB24-4888-AB52-172D7456EA10}" type="pres">
      <dgm:prSet presAssocID="{841F5A5D-3E2C-4DC7-A31D-6267844D1602}" presName="lastNode" presStyleLbl="node1" presStyleIdx="2" presStyleCnt="3">
        <dgm:presLayoutVars>
          <dgm:bulletEnabled val="1"/>
        </dgm:presLayoutVars>
      </dgm:prSet>
      <dgm:spPr/>
      <dgm:t>
        <a:bodyPr/>
        <a:lstStyle/>
        <a:p>
          <a:endParaRPr lang="tr-TR"/>
        </a:p>
      </dgm:t>
    </dgm:pt>
  </dgm:ptLst>
  <dgm:cxnLst>
    <dgm:cxn modelId="{75EABA47-A724-490C-8E1D-5004437E9CB1}" type="presOf" srcId="{95CD67B0-F56B-4FB8-9419-647C71A80BBE}" destId="{BF200397-C996-4C92-B34E-B3E0ACE9873E}" srcOrd="0" destOrd="0" presId="urn:microsoft.com/office/officeart/2005/8/layout/equation2"/>
    <dgm:cxn modelId="{9EEB14C4-8252-4393-B0AE-DCF773B84099}" type="presOf" srcId="{4F4AB2BD-31EE-48BE-BC97-9ECBA069EA5D}" destId="{BA1D5F6F-CBC3-4041-A2CC-D0F13B14B506}" srcOrd="0" destOrd="0" presId="urn:microsoft.com/office/officeart/2005/8/layout/equation2"/>
    <dgm:cxn modelId="{4B3C5576-7E1B-452A-8927-8A13E41AD6E0}" type="presOf" srcId="{4F4AB2BD-31EE-48BE-BC97-9ECBA069EA5D}" destId="{59E2D314-2E92-4719-BB44-4B77F6F8CD79}" srcOrd="1" destOrd="0" presId="urn:microsoft.com/office/officeart/2005/8/layout/equation2"/>
    <dgm:cxn modelId="{51543762-65DE-4A3B-8D40-5EEF63727FE5}" srcId="{841F5A5D-3E2C-4DC7-A31D-6267844D1602}" destId="{FE79C3DE-529D-4149-AD1D-CA0ED2F9D67D}" srcOrd="2" destOrd="0" parTransId="{66818205-7E66-479B-ABDD-FFB815BA34D3}" sibTransId="{24EEEAF3-7FD8-4DD7-B56A-589050E1D89A}"/>
    <dgm:cxn modelId="{622976BC-7CD3-44F9-81C0-48D463D30179}" type="presOf" srcId="{FE79C3DE-529D-4149-AD1D-CA0ED2F9D67D}" destId="{6D5EA109-EB24-4888-AB52-172D7456EA10}" srcOrd="0" destOrd="0" presId="urn:microsoft.com/office/officeart/2005/8/layout/equation2"/>
    <dgm:cxn modelId="{F6561B18-8392-42A4-AA4B-FD8046A9F46D}" type="presOf" srcId="{CB6B7D7F-C11C-4F4F-A0E1-B2535952FA47}" destId="{477F9B10-1812-4DED-9C14-FA03341F9F5D}" srcOrd="0" destOrd="0" presId="urn:microsoft.com/office/officeart/2005/8/layout/equation2"/>
    <dgm:cxn modelId="{ADB95BD4-4E87-4160-99A1-E141EC7EC69C}" type="presOf" srcId="{6F6B36D0-07D2-4E0B-9A13-C7C59A31BB6E}" destId="{E0E57C4F-31D5-45B8-9013-66C7CB4C2B95}" srcOrd="0" destOrd="0" presId="urn:microsoft.com/office/officeart/2005/8/layout/equation2"/>
    <dgm:cxn modelId="{989FC76D-7515-4DD8-AEB4-AAE69A3149E4}" type="presOf" srcId="{841F5A5D-3E2C-4DC7-A31D-6267844D1602}" destId="{52158333-750D-4820-B41E-92C084259D64}" srcOrd="0" destOrd="0" presId="urn:microsoft.com/office/officeart/2005/8/layout/equation2"/>
    <dgm:cxn modelId="{663AA88A-964D-429F-AA76-8CB1334B7E1F}" srcId="{841F5A5D-3E2C-4DC7-A31D-6267844D1602}" destId="{95CD67B0-F56B-4FB8-9419-647C71A80BBE}" srcOrd="0" destOrd="0" parTransId="{6856FE00-EDD2-4DCE-8EBE-DC007F760F63}" sibTransId="{CB6B7D7F-C11C-4F4F-A0E1-B2535952FA47}"/>
    <dgm:cxn modelId="{A9072135-9EE2-401D-A25F-B91BA2DB4C99}" srcId="{841F5A5D-3E2C-4DC7-A31D-6267844D1602}" destId="{6F6B36D0-07D2-4E0B-9A13-C7C59A31BB6E}" srcOrd="1" destOrd="0" parTransId="{90D00BF1-CE0F-44CF-9FFA-18B35C5A33A7}" sibTransId="{4F4AB2BD-31EE-48BE-BC97-9ECBA069EA5D}"/>
    <dgm:cxn modelId="{55CFAE38-4E48-4083-AFB0-422F2A2340A4}" type="presParOf" srcId="{52158333-750D-4820-B41E-92C084259D64}" destId="{9A04C32E-524F-4188-9639-050EA9413111}" srcOrd="0" destOrd="0" presId="urn:microsoft.com/office/officeart/2005/8/layout/equation2"/>
    <dgm:cxn modelId="{89B565FA-3993-45E2-9452-5F47B2668A2C}" type="presParOf" srcId="{9A04C32E-524F-4188-9639-050EA9413111}" destId="{BF200397-C996-4C92-B34E-B3E0ACE9873E}" srcOrd="0" destOrd="0" presId="urn:microsoft.com/office/officeart/2005/8/layout/equation2"/>
    <dgm:cxn modelId="{CD0BEF48-A90C-4045-9A5A-5DCC143742B7}" type="presParOf" srcId="{9A04C32E-524F-4188-9639-050EA9413111}" destId="{2EE21D79-465E-40A8-8213-01DFC2573345}" srcOrd="1" destOrd="0" presId="urn:microsoft.com/office/officeart/2005/8/layout/equation2"/>
    <dgm:cxn modelId="{584D4052-6E27-4D00-AD20-653163E437FE}" type="presParOf" srcId="{9A04C32E-524F-4188-9639-050EA9413111}" destId="{477F9B10-1812-4DED-9C14-FA03341F9F5D}" srcOrd="2" destOrd="0" presId="urn:microsoft.com/office/officeart/2005/8/layout/equation2"/>
    <dgm:cxn modelId="{14443CD8-189F-40CF-BFF0-1DC3820A3C35}" type="presParOf" srcId="{9A04C32E-524F-4188-9639-050EA9413111}" destId="{7C24F605-4B02-431A-A06C-3F509865B4E5}" srcOrd="3" destOrd="0" presId="urn:microsoft.com/office/officeart/2005/8/layout/equation2"/>
    <dgm:cxn modelId="{8C26D7A0-3EFD-487B-AD45-CAE0906BF25B}" type="presParOf" srcId="{9A04C32E-524F-4188-9639-050EA9413111}" destId="{E0E57C4F-31D5-45B8-9013-66C7CB4C2B95}" srcOrd="4" destOrd="0" presId="urn:microsoft.com/office/officeart/2005/8/layout/equation2"/>
    <dgm:cxn modelId="{D0DA30A2-7134-4624-BBEE-E9BAB37FD49A}" type="presParOf" srcId="{52158333-750D-4820-B41E-92C084259D64}" destId="{BA1D5F6F-CBC3-4041-A2CC-D0F13B14B506}" srcOrd="1" destOrd="0" presId="urn:microsoft.com/office/officeart/2005/8/layout/equation2"/>
    <dgm:cxn modelId="{CC752D68-684F-4DB5-A309-3384FF4FEF95}" type="presParOf" srcId="{BA1D5F6F-CBC3-4041-A2CC-D0F13B14B506}" destId="{59E2D314-2E92-4719-BB44-4B77F6F8CD79}" srcOrd="0" destOrd="0" presId="urn:microsoft.com/office/officeart/2005/8/layout/equation2"/>
    <dgm:cxn modelId="{2415E1CA-718D-47BC-8F5F-6058D7774182}" type="presParOf" srcId="{52158333-750D-4820-B41E-92C084259D64}" destId="{6D5EA109-EB24-4888-AB52-172D7456EA10}" srcOrd="2" destOrd="0" presId="urn:microsoft.com/office/officeart/2005/8/layout/equati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3DDA8D1-7994-431D-BC82-F7142F4621F2}" type="doc">
      <dgm:prSet loTypeId="urn:microsoft.com/office/officeart/2005/8/layout/hChevron3" loCatId="process" qsTypeId="urn:microsoft.com/office/officeart/2005/8/quickstyle/simple1" qsCatId="simple" csTypeId="urn:microsoft.com/office/officeart/2005/8/colors/accent1_2" csCatId="accent1" phldr="1"/>
      <dgm:spPr/>
    </dgm:pt>
    <dgm:pt modelId="{D1E1518A-0837-4F7F-8AA4-0477749A661D}">
      <dgm:prSet phldrT="[Metin]" custT="1"/>
      <dgm:spPr/>
      <dgm:t>
        <a:bodyPr/>
        <a:lstStyle/>
        <a:p>
          <a:r>
            <a:rPr lang="tr-TR" sz="1400" b="1" dirty="0" smtClean="0">
              <a:solidFill>
                <a:schemeClr val="tx2">
                  <a:lumMod val="50000"/>
                </a:schemeClr>
              </a:solidFill>
            </a:rPr>
            <a:t>Veriler</a:t>
          </a:r>
          <a:endParaRPr lang="tr-TR" sz="1400" b="1" dirty="0">
            <a:solidFill>
              <a:schemeClr val="tx2">
                <a:lumMod val="50000"/>
              </a:schemeClr>
            </a:solidFill>
          </a:endParaRPr>
        </a:p>
      </dgm:t>
    </dgm:pt>
    <dgm:pt modelId="{03BBF5B5-9040-4BAD-8733-6F2AC130E9A9}" type="parTrans" cxnId="{1CA63121-37F5-4746-8504-605F514CDA46}">
      <dgm:prSet/>
      <dgm:spPr/>
      <dgm:t>
        <a:bodyPr/>
        <a:lstStyle/>
        <a:p>
          <a:endParaRPr lang="tr-TR" sz="1400"/>
        </a:p>
      </dgm:t>
    </dgm:pt>
    <dgm:pt modelId="{F108E47F-F3A9-45EA-BB4A-ECB9DD90EA46}" type="sibTrans" cxnId="{1CA63121-37F5-4746-8504-605F514CDA46}">
      <dgm:prSet/>
      <dgm:spPr/>
      <dgm:t>
        <a:bodyPr/>
        <a:lstStyle/>
        <a:p>
          <a:endParaRPr lang="tr-TR" sz="1400"/>
        </a:p>
      </dgm:t>
    </dgm:pt>
    <dgm:pt modelId="{D3E85696-5806-46AC-BA9E-43DA8D4BECB3}">
      <dgm:prSet phldrT="[Metin]" custT="1"/>
      <dgm:spPr/>
      <dgm:t>
        <a:bodyPr/>
        <a:lstStyle/>
        <a:p>
          <a:r>
            <a:rPr lang="tr-TR" sz="1400" b="1" dirty="0" smtClean="0">
              <a:solidFill>
                <a:schemeClr val="tx2">
                  <a:lumMod val="50000"/>
                </a:schemeClr>
              </a:solidFill>
            </a:rPr>
            <a:t>Mekanizmalar</a:t>
          </a:r>
          <a:endParaRPr lang="tr-TR" sz="1400" b="1" dirty="0">
            <a:solidFill>
              <a:schemeClr val="tx2">
                <a:lumMod val="50000"/>
              </a:schemeClr>
            </a:solidFill>
          </a:endParaRPr>
        </a:p>
      </dgm:t>
    </dgm:pt>
    <dgm:pt modelId="{DFB2F6FF-F494-4BDB-844A-51423FD43153}" type="parTrans" cxnId="{E3FFADBB-E2C9-4179-8695-128BE8BDCF49}">
      <dgm:prSet/>
      <dgm:spPr/>
      <dgm:t>
        <a:bodyPr/>
        <a:lstStyle/>
        <a:p>
          <a:endParaRPr lang="tr-TR" sz="1400"/>
        </a:p>
      </dgm:t>
    </dgm:pt>
    <dgm:pt modelId="{A1A5FC91-E0D3-40BB-88D5-A52AA4A4D4E9}" type="sibTrans" cxnId="{E3FFADBB-E2C9-4179-8695-128BE8BDCF49}">
      <dgm:prSet/>
      <dgm:spPr/>
      <dgm:t>
        <a:bodyPr/>
        <a:lstStyle/>
        <a:p>
          <a:endParaRPr lang="tr-TR" sz="1400"/>
        </a:p>
      </dgm:t>
    </dgm:pt>
    <dgm:pt modelId="{EF3EDBE8-CACA-4C52-8F54-746432F1B444}">
      <dgm:prSet phldrT="[Metin]" custT="1"/>
      <dgm:spPr/>
      <dgm:t>
        <a:bodyPr/>
        <a:lstStyle/>
        <a:p>
          <a:r>
            <a:rPr lang="tr-TR" sz="1400" b="1" dirty="0" smtClean="0">
              <a:solidFill>
                <a:schemeClr val="bg1"/>
              </a:solidFill>
            </a:rPr>
            <a:t>Güncel Gelişmeler</a:t>
          </a:r>
          <a:endParaRPr lang="tr-TR" sz="1400" b="1" dirty="0">
            <a:solidFill>
              <a:schemeClr val="bg1"/>
            </a:solidFill>
          </a:endParaRPr>
        </a:p>
      </dgm:t>
    </dgm:pt>
    <dgm:pt modelId="{D42A1B51-1903-4BF3-B929-0AA7E6E6CCE9}" type="parTrans" cxnId="{D446D3A1-4D8F-423E-A554-7F6B8FAED57C}">
      <dgm:prSet/>
      <dgm:spPr/>
      <dgm:t>
        <a:bodyPr/>
        <a:lstStyle/>
        <a:p>
          <a:endParaRPr lang="tr-TR" sz="1400"/>
        </a:p>
      </dgm:t>
    </dgm:pt>
    <dgm:pt modelId="{C6AB3557-F993-46FA-ADBF-4FBE0E7AD8ED}" type="sibTrans" cxnId="{D446D3A1-4D8F-423E-A554-7F6B8FAED57C}">
      <dgm:prSet/>
      <dgm:spPr/>
      <dgm:t>
        <a:bodyPr/>
        <a:lstStyle/>
        <a:p>
          <a:endParaRPr lang="tr-TR" sz="1400"/>
        </a:p>
      </dgm:t>
    </dgm:pt>
    <dgm:pt modelId="{B1FA6198-DF7D-4202-A9AB-9770734330B8}">
      <dgm:prSet phldrT="[Metin]" custT="1"/>
      <dgm:spPr/>
      <dgm:t>
        <a:bodyPr/>
        <a:lstStyle/>
        <a:p>
          <a:r>
            <a:rPr lang="tr-TR" sz="1400" b="1" dirty="0" smtClean="0">
              <a:solidFill>
                <a:schemeClr val="tx2">
                  <a:lumMod val="50000"/>
                </a:schemeClr>
              </a:solidFill>
            </a:rPr>
            <a:t>Projeler</a:t>
          </a:r>
          <a:endParaRPr lang="tr-TR" sz="1400" b="1" dirty="0">
            <a:solidFill>
              <a:schemeClr val="tx2">
                <a:lumMod val="50000"/>
              </a:schemeClr>
            </a:solidFill>
          </a:endParaRPr>
        </a:p>
      </dgm:t>
    </dgm:pt>
    <dgm:pt modelId="{C0B76DCC-A71A-4EA6-A8F2-F78004D1E432}" type="parTrans" cxnId="{6CA5312D-5F1C-46BA-A44D-F57634043E61}">
      <dgm:prSet/>
      <dgm:spPr/>
      <dgm:t>
        <a:bodyPr/>
        <a:lstStyle/>
        <a:p>
          <a:endParaRPr lang="tr-TR" sz="1400"/>
        </a:p>
      </dgm:t>
    </dgm:pt>
    <dgm:pt modelId="{31C66F9C-D624-4410-A297-F6E7D5B83944}" type="sibTrans" cxnId="{6CA5312D-5F1C-46BA-A44D-F57634043E61}">
      <dgm:prSet/>
      <dgm:spPr/>
      <dgm:t>
        <a:bodyPr/>
        <a:lstStyle/>
        <a:p>
          <a:endParaRPr lang="tr-TR" sz="1400"/>
        </a:p>
      </dgm:t>
    </dgm:pt>
    <dgm:pt modelId="{9F900931-D4A2-48E5-89D3-44F779478D84}">
      <dgm:prSet phldrT="[Metin]" custT="1"/>
      <dgm:spPr/>
      <dgm:t>
        <a:bodyPr/>
        <a:lstStyle/>
        <a:p>
          <a:r>
            <a:rPr lang="tr-TR" sz="1400" b="1" dirty="0" smtClean="0">
              <a:solidFill>
                <a:schemeClr val="tx2">
                  <a:lumMod val="50000"/>
                </a:schemeClr>
              </a:solidFill>
            </a:rPr>
            <a:t>Sorunlar</a:t>
          </a:r>
          <a:endParaRPr lang="tr-TR" sz="1400" b="1" dirty="0">
            <a:solidFill>
              <a:schemeClr val="tx2">
                <a:lumMod val="50000"/>
              </a:schemeClr>
            </a:solidFill>
          </a:endParaRPr>
        </a:p>
      </dgm:t>
    </dgm:pt>
    <dgm:pt modelId="{79945B6E-7D36-40B6-915C-C102846806F2}" type="parTrans" cxnId="{3C4BD0E3-D9A2-426E-A94E-7753A63B9618}">
      <dgm:prSet/>
      <dgm:spPr/>
      <dgm:t>
        <a:bodyPr/>
        <a:lstStyle/>
        <a:p>
          <a:endParaRPr lang="tr-TR" sz="1400"/>
        </a:p>
      </dgm:t>
    </dgm:pt>
    <dgm:pt modelId="{B5542756-ADCE-4BA0-A51A-D10FE0018AAA}" type="sibTrans" cxnId="{3C4BD0E3-D9A2-426E-A94E-7753A63B9618}">
      <dgm:prSet/>
      <dgm:spPr/>
      <dgm:t>
        <a:bodyPr/>
        <a:lstStyle/>
        <a:p>
          <a:endParaRPr lang="tr-TR" sz="1400"/>
        </a:p>
      </dgm:t>
    </dgm:pt>
    <dgm:pt modelId="{853DA6DA-DBCC-4E19-BCA7-0E1594396AE5}">
      <dgm:prSet phldrT="[Metin]" custT="1"/>
      <dgm:spPr/>
      <dgm:t>
        <a:bodyPr/>
        <a:lstStyle/>
        <a:p>
          <a:r>
            <a:rPr lang="tr-TR" sz="1400" b="1" dirty="0" smtClean="0">
              <a:solidFill>
                <a:schemeClr val="tx2">
                  <a:lumMod val="50000"/>
                </a:schemeClr>
              </a:solidFill>
            </a:rPr>
            <a:t>Takvim</a:t>
          </a:r>
          <a:endParaRPr lang="tr-TR" sz="1400" b="1" dirty="0">
            <a:solidFill>
              <a:schemeClr val="tx2">
                <a:lumMod val="50000"/>
              </a:schemeClr>
            </a:solidFill>
          </a:endParaRPr>
        </a:p>
      </dgm:t>
    </dgm:pt>
    <dgm:pt modelId="{5844BA00-0F90-4DD7-9D98-9E3FD339BEAE}" type="parTrans" cxnId="{F4493DA3-6E7D-4330-9422-EA1B272A7250}">
      <dgm:prSet/>
      <dgm:spPr/>
      <dgm:t>
        <a:bodyPr/>
        <a:lstStyle/>
        <a:p>
          <a:endParaRPr lang="tr-TR" sz="1400"/>
        </a:p>
      </dgm:t>
    </dgm:pt>
    <dgm:pt modelId="{850D239D-81EF-402F-9D24-D697F83DD792}" type="sibTrans" cxnId="{F4493DA3-6E7D-4330-9422-EA1B272A7250}">
      <dgm:prSet/>
      <dgm:spPr/>
      <dgm:t>
        <a:bodyPr/>
        <a:lstStyle/>
        <a:p>
          <a:endParaRPr lang="tr-TR" sz="1400"/>
        </a:p>
      </dgm:t>
    </dgm:pt>
    <dgm:pt modelId="{4DD48CBC-0B4C-48B4-9A56-2A22364F1BA9}">
      <dgm:prSet phldrT="[Metin]" custT="1"/>
      <dgm:spPr/>
      <dgm:t>
        <a:bodyPr/>
        <a:lstStyle/>
        <a:p>
          <a:r>
            <a:rPr lang="tr-TR" sz="1400" b="1" dirty="0" smtClean="0">
              <a:solidFill>
                <a:schemeClr val="tx2">
                  <a:lumMod val="50000"/>
                </a:schemeClr>
              </a:solidFill>
            </a:rPr>
            <a:t>İş Konseyi</a:t>
          </a:r>
          <a:endParaRPr lang="tr-TR" sz="1400" b="1" dirty="0">
            <a:solidFill>
              <a:schemeClr val="tx2">
                <a:lumMod val="50000"/>
              </a:schemeClr>
            </a:solidFill>
          </a:endParaRPr>
        </a:p>
      </dgm:t>
    </dgm:pt>
    <dgm:pt modelId="{EC976D99-1410-4D14-993B-92DA791DB7BC}" type="parTrans" cxnId="{2C016EF8-EB3D-4062-A78D-CB1D3A0568BD}">
      <dgm:prSet/>
      <dgm:spPr/>
      <dgm:t>
        <a:bodyPr/>
        <a:lstStyle/>
        <a:p>
          <a:endParaRPr lang="tr-TR" sz="1400"/>
        </a:p>
      </dgm:t>
    </dgm:pt>
    <dgm:pt modelId="{9A666C62-AA3F-4A23-B27D-87CB319F16E6}" type="sibTrans" cxnId="{2C016EF8-EB3D-4062-A78D-CB1D3A0568BD}">
      <dgm:prSet/>
      <dgm:spPr/>
      <dgm:t>
        <a:bodyPr/>
        <a:lstStyle/>
        <a:p>
          <a:endParaRPr lang="tr-TR" sz="1400"/>
        </a:p>
      </dgm:t>
    </dgm:pt>
    <dgm:pt modelId="{9C571A53-0D2D-429E-A448-B74D3E501DF3}" type="pres">
      <dgm:prSet presAssocID="{93DDA8D1-7994-431D-BC82-F7142F4621F2}" presName="Name0" presStyleCnt="0">
        <dgm:presLayoutVars>
          <dgm:dir/>
          <dgm:resizeHandles val="exact"/>
        </dgm:presLayoutVars>
      </dgm:prSet>
      <dgm:spPr/>
    </dgm:pt>
    <dgm:pt modelId="{CBC14BE6-D27B-41EC-97B2-A12AA40BC8B7}" type="pres">
      <dgm:prSet presAssocID="{D1E1518A-0837-4F7F-8AA4-0477749A661D}" presName="parTxOnly" presStyleLbl="node1" presStyleIdx="0" presStyleCnt="7" custScaleX="81077">
        <dgm:presLayoutVars>
          <dgm:bulletEnabled val="1"/>
        </dgm:presLayoutVars>
      </dgm:prSet>
      <dgm:spPr/>
      <dgm:t>
        <a:bodyPr/>
        <a:lstStyle/>
        <a:p>
          <a:endParaRPr lang="tr-TR"/>
        </a:p>
      </dgm:t>
    </dgm:pt>
    <dgm:pt modelId="{340CE2A6-1E89-43A0-A380-323FB143779B}" type="pres">
      <dgm:prSet presAssocID="{F108E47F-F3A9-45EA-BB4A-ECB9DD90EA46}" presName="parSpace" presStyleCnt="0"/>
      <dgm:spPr/>
    </dgm:pt>
    <dgm:pt modelId="{701371F3-A13C-4A5A-8448-79C9465A9B17}" type="pres">
      <dgm:prSet presAssocID="{D3E85696-5806-46AC-BA9E-43DA8D4BECB3}" presName="parTxOnly" presStyleLbl="node1" presStyleIdx="1" presStyleCnt="7" custScaleX="140173">
        <dgm:presLayoutVars>
          <dgm:bulletEnabled val="1"/>
        </dgm:presLayoutVars>
      </dgm:prSet>
      <dgm:spPr/>
      <dgm:t>
        <a:bodyPr/>
        <a:lstStyle/>
        <a:p>
          <a:endParaRPr lang="tr-TR"/>
        </a:p>
      </dgm:t>
    </dgm:pt>
    <dgm:pt modelId="{5B2BB96F-D86B-4977-9A6D-A493D9339F80}" type="pres">
      <dgm:prSet presAssocID="{A1A5FC91-E0D3-40BB-88D5-A52AA4A4D4E9}" presName="parSpace" presStyleCnt="0"/>
      <dgm:spPr/>
    </dgm:pt>
    <dgm:pt modelId="{FDE8BA31-0C96-4842-8504-0DF1E6878272}" type="pres">
      <dgm:prSet presAssocID="{EF3EDBE8-CACA-4C52-8F54-746432F1B444}" presName="parTxOnly" presStyleLbl="node1" presStyleIdx="2" presStyleCnt="7" custScaleX="114223">
        <dgm:presLayoutVars>
          <dgm:bulletEnabled val="1"/>
        </dgm:presLayoutVars>
      </dgm:prSet>
      <dgm:spPr/>
      <dgm:t>
        <a:bodyPr/>
        <a:lstStyle/>
        <a:p>
          <a:endParaRPr lang="tr-TR"/>
        </a:p>
      </dgm:t>
    </dgm:pt>
    <dgm:pt modelId="{35A0E70B-5CFA-4195-8D72-3B5EC31DA9E1}" type="pres">
      <dgm:prSet presAssocID="{C6AB3557-F993-46FA-ADBF-4FBE0E7AD8ED}" presName="parSpace" presStyleCnt="0"/>
      <dgm:spPr/>
    </dgm:pt>
    <dgm:pt modelId="{2ACA6ED5-1FBC-49AB-BAF6-B9E7AAA0EB3F}" type="pres">
      <dgm:prSet presAssocID="{B1FA6198-DF7D-4202-A9AB-9770734330B8}" presName="parTxOnly" presStyleLbl="node1" presStyleIdx="3" presStyleCnt="7">
        <dgm:presLayoutVars>
          <dgm:bulletEnabled val="1"/>
        </dgm:presLayoutVars>
      </dgm:prSet>
      <dgm:spPr/>
      <dgm:t>
        <a:bodyPr/>
        <a:lstStyle/>
        <a:p>
          <a:endParaRPr lang="tr-TR"/>
        </a:p>
      </dgm:t>
    </dgm:pt>
    <dgm:pt modelId="{0112A07F-7A46-4A6B-BEA4-D0DC9DA319BE}" type="pres">
      <dgm:prSet presAssocID="{31C66F9C-D624-4410-A297-F6E7D5B83944}" presName="parSpace" presStyleCnt="0"/>
      <dgm:spPr/>
    </dgm:pt>
    <dgm:pt modelId="{B2292C9B-F43F-409B-9F59-035EF9DF9CBE}" type="pres">
      <dgm:prSet presAssocID="{9F900931-D4A2-48E5-89D3-44F779478D84}" presName="parTxOnly" presStyleLbl="node1" presStyleIdx="4" presStyleCnt="7">
        <dgm:presLayoutVars>
          <dgm:bulletEnabled val="1"/>
        </dgm:presLayoutVars>
      </dgm:prSet>
      <dgm:spPr/>
      <dgm:t>
        <a:bodyPr/>
        <a:lstStyle/>
        <a:p>
          <a:endParaRPr lang="tr-TR"/>
        </a:p>
      </dgm:t>
    </dgm:pt>
    <dgm:pt modelId="{705CB44C-70BE-4169-9AF2-6AD3AF48D5C8}" type="pres">
      <dgm:prSet presAssocID="{B5542756-ADCE-4BA0-A51A-D10FE0018AAA}" presName="parSpace" presStyleCnt="0"/>
      <dgm:spPr/>
    </dgm:pt>
    <dgm:pt modelId="{7316E82B-B8D2-4516-AEAB-7CF5DE04BB76}" type="pres">
      <dgm:prSet presAssocID="{853DA6DA-DBCC-4E19-BCA7-0E1594396AE5}" presName="parTxOnly" presStyleLbl="node1" presStyleIdx="5" presStyleCnt="7">
        <dgm:presLayoutVars>
          <dgm:bulletEnabled val="1"/>
        </dgm:presLayoutVars>
      </dgm:prSet>
      <dgm:spPr/>
      <dgm:t>
        <a:bodyPr/>
        <a:lstStyle/>
        <a:p>
          <a:endParaRPr lang="tr-TR"/>
        </a:p>
      </dgm:t>
    </dgm:pt>
    <dgm:pt modelId="{72D2DD6A-D97B-4795-AD1B-E61E5143FF28}" type="pres">
      <dgm:prSet presAssocID="{850D239D-81EF-402F-9D24-D697F83DD792}" presName="parSpace" presStyleCnt="0"/>
      <dgm:spPr/>
    </dgm:pt>
    <dgm:pt modelId="{6876A10A-7364-4A24-9B6B-5FAECB5CFB1A}" type="pres">
      <dgm:prSet presAssocID="{4DD48CBC-0B4C-48B4-9A56-2A22364F1BA9}" presName="parTxOnly" presStyleLbl="node1" presStyleIdx="6" presStyleCnt="7">
        <dgm:presLayoutVars>
          <dgm:bulletEnabled val="1"/>
        </dgm:presLayoutVars>
      </dgm:prSet>
      <dgm:spPr/>
      <dgm:t>
        <a:bodyPr/>
        <a:lstStyle/>
        <a:p>
          <a:endParaRPr lang="tr-TR"/>
        </a:p>
      </dgm:t>
    </dgm:pt>
  </dgm:ptLst>
  <dgm:cxnLst>
    <dgm:cxn modelId="{D446D3A1-4D8F-423E-A554-7F6B8FAED57C}" srcId="{93DDA8D1-7994-431D-BC82-F7142F4621F2}" destId="{EF3EDBE8-CACA-4C52-8F54-746432F1B444}" srcOrd="2" destOrd="0" parTransId="{D42A1B51-1903-4BF3-B929-0AA7E6E6CCE9}" sibTransId="{C6AB3557-F993-46FA-ADBF-4FBE0E7AD8ED}"/>
    <dgm:cxn modelId="{6CA5312D-5F1C-46BA-A44D-F57634043E61}" srcId="{93DDA8D1-7994-431D-BC82-F7142F4621F2}" destId="{B1FA6198-DF7D-4202-A9AB-9770734330B8}" srcOrd="3" destOrd="0" parTransId="{C0B76DCC-A71A-4EA6-A8F2-F78004D1E432}" sibTransId="{31C66F9C-D624-4410-A297-F6E7D5B83944}"/>
    <dgm:cxn modelId="{E6BDB2C6-CCF9-498D-A33C-776185EF9A94}" type="presOf" srcId="{D3E85696-5806-46AC-BA9E-43DA8D4BECB3}" destId="{701371F3-A13C-4A5A-8448-79C9465A9B17}" srcOrd="0" destOrd="0" presId="urn:microsoft.com/office/officeart/2005/8/layout/hChevron3"/>
    <dgm:cxn modelId="{F4493DA3-6E7D-4330-9422-EA1B272A7250}" srcId="{93DDA8D1-7994-431D-BC82-F7142F4621F2}" destId="{853DA6DA-DBCC-4E19-BCA7-0E1594396AE5}" srcOrd="5" destOrd="0" parTransId="{5844BA00-0F90-4DD7-9D98-9E3FD339BEAE}" sibTransId="{850D239D-81EF-402F-9D24-D697F83DD792}"/>
    <dgm:cxn modelId="{3C4BD0E3-D9A2-426E-A94E-7753A63B9618}" srcId="{93DDA8D1-7994-431D-BC82-F7142F4621F2}" destId="{9F900931-D4A2-48E5-89D3-44F779478D84}" srcOrd="4" destOrd="0" parTransId="{79945B6E-7D36-40B6-915C-C102846806F2}" sibTransId="{B5542756-ADCE-4BA0-A51A-D10FE0018AAA}"/>
    <dgm:cxn modelId="{9ABA7C17-0A78-4C36-BBE2-46E11452F752}" type="presOf" srcId="{93DDA8D1-7994-431D-BC82-F7142F4621F2}" destId="{9C571A53-0D2D-429E-A448-B74D3E501DF3}" srcOrd="0" destOrd="0" presId="urn:microsoft.com/office/officeart/2005/8/layout/hChevron3"/>
    <dgm:cxn modelId="{6636930C-21BC-43C3-876C-F5E49E7D75FF}" type="presOf" srcId="{853DA6DA-DBCC-4E19-BCA7-0E1594396AE5}" destId="{7316E82B-B8D2-4516-AEAB-7CF5DE04BB76}" srcOrd="0" destOrd="0" presId="urn:microsoft.com/office/officeart/2005/8/layout/hChevron3"/>
    <dgm:cxn modelId="{CF4D7AEF-BB3D-4235-A791-FE89826159AB}" type="presOf" srcId="{EF3EDBE8-CACA-4C52-8F54-746432F1B444}" destId="{FDE8BA31-0C96-4842-8504-0DF1E6878272}" srcOrd="0" destOrd="0" presId="urn:microsoft.com/office/officeart/2005/8/layout/hChevron3"/>
    <dgm:cxn modelId="{2C016EF8-EB3D-4062-A78D-CB1D3A0568BD}" srcId="{93DDA8D1-7994-431D-BC82-F7142F4621F2}" destId="{4DD48CBC-0B4C-48B4-9A56-2A22364F1BA9}" srcOrd="6" destOrd="0" parTransId="{EC976D99-1410-4D14-993B-92DA791DB7BC}" sibTransId="{9A666C62-AA3F-4A23-B27D-87CB319F16E6}"/>
    <dgm:cxn modelId="{A3815629-3E83-47EE-BF2B-332A3B395E0C}" type="presOf" srcId="{9F900931-D4A2-48E5-89D3-44F779478D84}" destId="{B2292C9B-F43F-409B-9F59-035EF9DF9CBE}" srcOrd="0" destOrd="0" presId="urn:microsoft.com/office/officeart/2005/8/layout/hChevron3"/>
    <dgm:cxn modelId="{83F2ACC2-E92F-4E51-B1F5-0A05095B61A7}" type="presOf" srcId="{B1FA6198-DF7D-4202-A9AB-9770734330B8}" destId="{2ACA6ED5-1FBC-49AB-BAF6-B9E7AAA0EB3F}" srcOrd="0" destOrd="0" presId="urn:microsoft.com/office/officeart/2005/8/layout/hChevron3"/>
    <dgm:cxn modelId="{316AEBFD-D9E5-44A2-B3B1-7463307A8C0C}" type="presOf" srcId="{D1E1518A-0837-4F7F-8AA4-0477749A661D}" destId="{CBC14BE6-D27B-41EC-97B2-A12AA40BC8B7}" srcOrd="0" destOrd="0" presId="urn:microsoft.com/office/officeart/2005/8/layout/hChevron3"/>
    <dgm:cxn modelId="{1CA63121-37F5-4746-8504-605F514CDA46}" srcId="{93DDA8D1-7994-431D-BC82-F7142F4621F2}" destId="{D1E1518A-0837-4F7F-8AA4-0477749A661D}" srcOrd="0" destOrd="0" parTransId="{03BBF5B5-9040-4BAD-8733-6F2AC130E9A9}" sibTransId="{F108E47F-F3A9-45EA-BB4A-ECB9DD90EA46}"/>
    <dgm:cxn modelId="{E3FFADBB-E2C9-4179-8695-128BE8BDCF49}" srcId="{93DDA8D1-7994-431D-BC82-F7142F4621F2}" destId="{D3E85696-5806-46AC-BA9E-43DA8D4BECB3}" srcOrd="1" destOrd="0" parTransId="{DFB2F6FF-F494-4BDB-844A-51423FD43153}" sibTransId="{A1A5FC91-E0D3-40BB-88D5-A52AA4A4D4E9}"/>
    <dgm:cxn modelId="{CD4E0279-9B2D-45A6-A518-AA16D2F39BAE}" type="presOf" srcId="{4DD48CBC-0B4C-48B4-9A56-2A22364F1BA9}" destId="{6876A10A-7364-4A24-9B6B-5FAECB5CFB1A}" srcOrd="0" destOrd="0" presId="urn:microsoft.com/office/officeart/2005/8/layout/hChevron3"/>
    <dgm:cxn modelId="{5D3ED498-4F74-4B5E-B700-8C4F83589E1A}" type="presParOf" srcId="{9C571A53-0D2D-429E-A448-B74D3E501DF3}" destId="{CBC14BE6-D27B-41EC-97B2-A12AA40BC8B7}" srcOrd="0" destOrd="0" presId="urn:microsoft.com/office/officeart/2005/8/layout/hChevron3"/>
    <dgm:cxn modelId="{A07122CD-EA9B-4580-8318-B6B736E0BBF0}" type="presParOf" srcId="{9C571A53-0D2D-429E-A448-B74D3E501DF3}" destId="{340CE2A6-1E89-43A0-A380-323FB143779B}" srcOrd="1" destOrd="0" presId="urn:microsoft.com/office/officeart/2005/8/layout/hChevron3"/>
    <dgm:cxn modelId="{4A4B4DEE-A856-4D66-96C8-99B4017EB04F}" type="presParOf" srcId="{9C571A53-0D2D-429E-A448-B74D3E501DF3}" destId="{701371F3-A13C-4A5A-8448-79C9465A9B17}" srcOrd="2" destOrd="0" presId="urn:microsoft.com/office/officeart/2005/8/layout/hChevron3"/>
    <dgm:cxn modelId="{C1C379E8-56E3-4404-8386-453425F5CC4A}" type="presParOf" srcId="{9C571A53-0D2D-429E-A448-B74D3E501DF3}" destId="{5B2BB96F-D86B-4977-9A6D-A493D9339F80}" srcOrd="3" destOrd="0" presId="urn:microsoft.com/office/officeart/2005/8/layout/hChevron3"/>
    <dgm:cxn modelId="{E0D2931C-4AFF-4C4E-A057-46CCB1F15923}" type="presParOf" srcId="{9C571A53-0D2D-429E-A448-B74D3E501DF3}" destId="{FDE8BA31-0C96-4842-8504-0DF1E6878272}" srcOrd="4" destOrd="0" presId="urn:microsoft.com/office/officeart/2005/8/layout/hChevron3"/>
    <dgm:cxn modelId="{BC34A0FC-7A93-41DA-8061-EB68FC03C8AC}" type="presParOf" srcId="{9C571A53-0D2D-429E-A448-B74D3E501DF3}" destId="{35A0E70B-5CFA-4195-8D72-3B5EC31DA9E1}" srcOrd="5" destOrd="0" presId="urn:microsoft.com/office/officeart/2005/8/layout/hChevron3"/>
    <dgm:cxn modelId="{DF796606-776E-41F1-89AF-73D3CA4EC9CA}" type="presParOf" srcId="{9C571A53-0D2D-429E-A448-B74D3E501DF3}" destId="{2ACA6ED5-1FBC-49AB-BAF6-B9E7AAA0EB3F}" srcOrd="6" destOrd="0" presId="urn:microsoft.com/office/officeart/2005/8/layout/hChevron3"/>
    <dgm:cxn modelId="{AC472166-70C7-47BA-BB9B-C38A02C7BA19}" type="presParOf" srcId="{9C571A53-0D2D-429E-A448-B74D3E501DF3}" destId="{0112A07F-7A46-4A6B-BEA4-D0DC9DA319BE}" srcOrd="7" destOrd="0" presId="urn:microsoft.com/office/officeart/2005/8/layout/hChevron3"/>
    <dgm:cxn modelId="{AE72197F-7A3A-4156-9CF0-3ED8C39C715A}" type="presParOf" srcId="{9C571A53-0D2D-429E-A448-B74D3E501DF3}" destId="{B2292C9B-F43F-409B-9F59-035EF9DF9CBE}" srcOrd="8" destOrd="0" presId="urn:microsoft.com/office/officeart/2005/8/layout/hChevron3"/>
    <dgm:cxn modelId="{77E88DB3-43B2-436E-8414-EDABAB36921D}" type="presParOf" srcId="{9C571A53-0D2D-429E-A448-B74D3E501DF3}" destId="{705CB44C-70BE-4169-9AF2-6AD3AF48D5C8}" srcOrd="9" destOrd="0" presId="urn:microsoft.com/office/officeart/2005/8/layout/hChevron3"/>
    <dgm:cxn modelId="{A9B2B1E5-EED6-44FA-81AA-6FECE8E64C99}" type="presParOf" srcId="{9C571A53-0D2D-429E-A448-B74D3E501DF3}" destId="{7316E82B-B8D2-4516-AEAB-7CF5DE04BB76}" srcOrd="10" destOrd="0" presId="urn:microsoft.com/office/officeart/2005/8/layout/hChevron3"/>
    <dgm:cxn modelId="{FF354039-05EA-4F52-8D23-4786BC335843}" type="presParOf" srcId="{9C571A53-0D2D-429E-A448-B74D3E501DF3}" destId="{72D2DD6A-D97B-4795-AD1B-E61E5143FF28}" srcOrd="11" destOrd="0" presId="urn:microsoft.com/office/officeart/2005/8/layout/hChevron3"/>
    <dgm:cxn modelId="{647AB79E-303A-4EA4-B30C-FD72C41714BF}" type="presParOf" srcId="{9C571A53-0D2D-429E-A448-B74D3E501DF3}" destId="{6876A10A-7364-4A24-9B6B-5FAECB5CFB1A}" srcOrd="12" destOrd="0" presId="urn:microsoft.com/office/officeart/2005/8/layout/hChevron3"/>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1201C69-4C15-4FFA-BFD2-564A093BEBF1}" type="doc">
      <dgm:prSet loTypeId="urn:microsoft.com/office/officeart/2008/layout/VerticalAccentList" loCatId="list" qsTypeId="urn:microsoft.com/office/officeart/2005/8/quickstyle/simple1" qsCatId="simple" csTypeId="urn:microsoft.com/office/officeart/2005/8/colors/accent1_2" csCatId="accent1" phldr="1"/>
      <dgm:spPr/>
      <dgm:t>
        <a:bodyPr/>
        <a:lstStyle/>
        <a:p>
          <a:endParaRPr lang="tr-TR"/>
        </a:p>
      </dgm:t>
    </dgm:pt>
    <dgm:pt modelId="{824CD3E6-4716-4197-AB10-FE9AC66650BD}">
      <dgm:prSet phldrT="[Metin]"/>
      <dgm:spPr/>
      <dgm:t>
        <a:bodyPr/>
        <a:lstStyle/>
        <a:p>
          <a:endParaRPr lang="tr-TR" dirty="0"/>
        </a:p>
      </dgm:t>
    </dgm:pt>
    <dgm:pt modelId="{5D60A268-7DA4-4FD4-AAFD-14227AF22A72}" type="parTrans" cxnId="{FC8AC625-2AD0-4D04-A84A-AF2170AAD943}">
      <dgm:prSet/>
      <dgm:spPr/>
      <dgm:t>
        <a:bodyPr/>
        <a:lstStyle/>
        <a:p>
          <a:endParaRPr lang="tr-TR"/>
        </a:p>
      </dgm:t>
    </dgm:pt>
    <dgm:pt modelId="{0ED47E34-4129-4AD0-8ED9-ADD29BDC66AE}" type="sibTrans" cxnId="{FC8AC625-2AD0-4D04-A84A-AF2170AAD943}">
      <dgm:prSet/>
      <dgm:spPr/>
      <dgm:t>
        <a:bodyPr/>
        <a:lstStyle/>
        <a:p>
          <a:endParaRPr lang="tr-TR"/>
        </a:p>
      </dgm:t>
    </dgm:pt>
    <dgm:pt modelId="{FC06A49E-BDCB-4DE0-982D-9A76BEE16C9D}">
      <dgm:prSet phldrT="[Metin]"/>
      <dgm:spPr/>
      <dgm:t>
        <a:bodyPr/>
        <a:lstStyle/>
        <a:p>
          <a:r>
            <a:rPr lang="tr-TR" dirty="0" smtClean="0"/>
            <a:t>İş Konseyinin etkinliğinin arttırılması için yol haritası oluşturulması</a:t>
          </a:r>
          <a:endParaRPr lang="tr-TR" dirty="0"/>
        </a:p>
      </dgm:t>
    </dgm:pt>
    <dgm:pt modelId="{6F23D08E-31BA-4DA1-B91D-37D1A51214BB}" type="parTrans" cxnId="{0EAE23BB-390C-477C-AB4A-AB58BD9AD733}">
      <dgm:prSet/>
      <dgm:spPr/>
      <dgm:t>
        <a:bodyPr/>
        <a:lstStyle/>
        <a:p>
          <a:endParaRPr lang="tr-TR"/>
        </a:p>
      </dgm:t>
    </dgm:pt>
    <dgm:pt modelId="{4DB7867A-7258-481C-92D5-18CEFF13EA24}" type="sibTrans" cxnId="{0EAE23BB-390C-477C-AB4A-AB58BD9AD733}">
      <dgm:prSet/>
      <dgm:spPr/>
      <dgm:t>
        <a:bodyPr/>
        <a:lstStyle/>
        <a:p>
          <a:endParaRPr lang="tr-TR"/>
        </a:p>
      </dgm:t>
    </dgm:pt>
    <dgm:pt modelId="{004D5437-C2B2-4FF5-9FA9-DBFB0AE1AD2E}">
      <dgm:prSet phldrT="[Metin]" phldr="1"/>
      <dgm:spPr/>
      <dgm:t>
        <a:bodyPr/>
        <a:lstStyle/>
        <a:p>
          <a:endParaRPr lang="tr-TR"/>
        </a:p>
      </dgm:t>
    </dgm:pt>
    <dgm:pt modelId="{F87BBFD2-98F4-438E-BFFE-4C59505F87AD}" type="parTrans" cxnId="{F59D9829-0DE5-45EC-9AD4-565F2BE720A2}">
      <dgm:prSet/>
      <dgm:spPr/>
      <dgm:t>
        <a:bodyPr/>
        <a:lstStyle/>
        <a:p>
          <a:endParaRPr lang="tr-TR"/>
        </a:p>
      </dgm:t>
    </dgm:pt>
    <dgm:pt modelId="{44FBB773-200E-4615-A8A9-3A17CBAE6473}" type="sibTrans" cxnId="{F59D9829-0DE5-45EC-9AD4-565F2BE720A2}">
      <dgm:prSet/>
      <dgm:spPr/>
      <dgm:t>
        <a:bodyPr/>
        <a:lstStyle/>
        <a:p>
          <a:endParaRPr lang="tr-TR"/>
        </a:p>
      </dgm:t>
    </dgm:pt>
    <dgm:pt modelId="{3C4418E2-AC86-4002-A25B-EB765DB489D4}">
      <dgm:prSet phldrT="[Metin]"/>
      <dgm:spPr/>
      <dgm:t>
        <a:bodyPr/>
        <a:lstStyle/>
        <a:p>
          <a:r>
            <a:rPr lang="tr-TR" dirty="0" smtClean="0"/>
            <a:t>Firma sorunlarının takibi için koordinatör atanması ve bekleyen  firma sorunlarının teatisi</a:t>
          </a:r>
          <a:endParaRPr lang="tr-TR" dirty="0"/>
        </a:p>
      </dgm:t>
    </dgm:pt>
    <dgm:pt modelId="{BFF40BA2-A892-4380-91F8-2B6BEC0E81D2}" type="parTrans" cxnId="{7CB68CEC-2526-4328-B77C-4FDF9DD208BC}">
      <dgm:prSet/>
      <dgm:spPr/>
      <dgm:t>
        <a:bodyPr/>
        <a:lstStyle/>
        <a:p>
          <a:endParaRPr lang="tr-TR"/>
        </a:p>
      </dgm:t>
    </dgm:pt>
    <dgm:pt modelId="{A8A04764-5EA2-47E3-97D3-4EB0B072E8FC}" type="sibTrans" cxnId="{7CB68CEC-2526-4328-B77C-4FDF9DD208BC}">
      <dgm:prSet/>
      <dgm:spPr/>
      <dgm:t>
        <a:bodyPr/>
        <a:lstStyle/>
        <a:p>
          <a:endParaRPr lang="tr-TR"/>
        </a:p>
      </dgm:t>
    </dgm:pt>
    <dgm:pt modelId="{6C055D8B-E919-40DA-BB03-E28E03B7EC40}">
      <dgm:prSet phldrT="[Metin]" phldr="1"/>
      <dgm:spPr/>
      <dgm:t>
        <a:bodyPr/>
        <a:lstStyle/>
        <a:p>
          <a:endParaRPr lang="tr-TR"/>
        </a:p>
      </dgm:t>
    </dgm:pt>
    <dgm:pt modelId="{D97F858A-D7A2-4E31-8391-370B734F6259}" type="parTrans" cxnId="{4F82C90E-0197-4E4C-8245-928143A7F2D9}">
      <dgm:prSet/>
      <dgm:spPr/>
      <dgm:t>
        <a:bodyPr/>
        <a:lstStyle/>
        <a:p>
          <a:endParaRPr lang="tr-TR"/>
        </a:p>
      </dgm:t>
    </dgm:pt>
    <dgm:pt modelId="{347223E5-5CC3-4BBB-8C63-BF5015AE516A}" type="sibTrans" cxnId="{4F82C90E-0197-4E4C-8245-928143A7F2D9}">
      <dgm:prSet/>
      <dgm:spPr/>
      <dgm:t>
        <a:bodyPr/>
        <a:lstStyle/>
        <a:p>
          <a:endParaRPr lang="tr-TR"/>
        </a:p>
      </dgm:t>
    </dgm:pt>
    <dgm:pt modelId="{FBC26B12-07F3-43F0-AA85-6C687BF01316}">
      <dgm:prSet phldrT="[Metin]"/>
      <dgm:spPr/>
      <dgm:t>
        <a:bodyPr/>
        <a:lstStyle/>
        <a:p>
          <a:r>
            <a:rPr lang="tr-TR" dirty="0" smtClean="0"/>
            <a:t>İhracat-ithalat-gümrük işlemlerinin kolaylaştırılması</a:t>
          </a:r>
          <a:endParaRPr lang="tr-TR" dirty="0"/>
        </a:p>
      </dgm:t>
    </dgm:pt>
    <dgm:pt modelId="{E8F3F9F9-0290-4A6A-A478-B97304E8BF2E}" type="parTrans" cxnId="{59B68A48-D65B-4DB6-A68E-890DDAA52184}">
      <dgm:prSet/>
      <dgm:spPr/>
      <dgm:t>
        <a:bodyPr/>
        <a:lstStyle/>
        <a:p>
          <a:endParaRPr lang="tr-TR"/>
        </a:p>
      </dgm:t>
    </dgm:pt>
    <dgm:pt modelId="{E3B28C19-69D5-4BFE-A453-C33052981931}" type="sibTrans" cxnId="{59B68A48-D65B-4DB6-A68E-890DDAA52184}">
      <dgm:prSet/>
      <dgm:spPr/>
      <dgm:t>
        <a:bodyPr/>
        <a:lstStyle/>
        <a:p>
          <a:endParaRPr lang="tr-TR"/>
        </a:p>
      </dgm:t>
    </dgm:pt>
    <dgm:pt modelId="{BB352D99-C5DF-4177-9D9C-BFCE9EA9D43C}" type="pres">
      <dgm:prSet presAssocID="{D1201C69-4C15-4FFA-BFD2-564A093BEBF1}" presName="Name0" presStyleCnt="0">
        <dgm:presLayoutVars>
          <dgm:chMax/>
          <dgm:chPref/>
          <dgm:dir/>
        </dgm:presLayoutVars>
      </dgm:prSet>
      <dgm:spPr/>
      <dgm:t>
        <a:bodyPr/>
        <a:lstStyle/>
        <a:p>
          <a:endParaRPr lang="tr-TR"/>
        </a:p>
      </dgm:t>
    </dgm:pt>
    <dgm:pt modelId="{E461D6FE-57E3-492A-BD96-B0375D2CAE35}" type="pres">
      <dgm:prSet presAssocID="{004D5437-C2B2-4FF5-9FA9-DBFB0AE1AD2E}" presName="parenttextcomposite" presStyleCnt="0"/>
      <dgm:spPr/>
    </dgm:pt>
    <dgm:pt modelId="{B26F5CD3-F9DB-4DF8-897B-2E862C18F8E6}" type="pres">
      <dgm:prSet presAssocID="{004D5437-C2B2-4FF5-9FA9-DBFB0AE1AD2E}" presName="parenttext" presStyleLbl="revTx" presStyleIdx="0" presStyleCnt="3">
        <dgm:presLayoutVars>
          <dgm:chMax/>
          <dgm:chPref val="2"/>
          <dgm:bulletEnabled val="1"/>
        </dgm:presLayoutVars>
      </dgm:prSet>
      <dgm:spPr/>
      <dgm:t>
        <a:bodyPr/>
        <a:lstStyle/>
        <a:p>
          <a:endParaRPr lang="tr-TR"/>
        </a:p>
      </dgm:t>
    </dgm:pt>
    <dgm:pt modelId="{EA796F38-25AC-469C-BE3F-7D9A26E66895}" type="pres">
      <dgm:prSet presAssocID="{004D5437-C2B2-4FF5-9FA9-DBFB0AE1AD2E}" presName="composite" presStyleCnt="0"/>
      <dgm:spPr/>
    </dgm:pt>
    <dgm:pt modelId="{62A2B7C5-A335-4E9A-9E7D-3A61D4429DBF}" type="pres">
      <dgm:prSet presAssocID="{004D5437-C2B2-4FF5-9FA9-DBFB0AE1AD2E}" presName="chevron1" presStyleLbl="alignNode1" presStyleIdx="0" presStyleCnt="21"/>
      <dgm:spPr/>
    </dgm:pt>
    <dgm:pt modelId="{32B98116-C63C-48BF-B1F6-2B535EBD28B8}" type="pres">
      <dgm:prSet presAssocID="{004D5437-C2B2-4FF5-9FA9-DBFB0AE1AD2E}" presName="chevron2" presStyleLbl="alignNode1" presStyleIdx="1" presStyleCnt="21"/>
      <dgm:spPr/>
    </dgm:pt>
    <dgm:pt modelId="{4BE89435-6753-426D-92E8-326A6BCCE224}" type="pres">
      <dgm:prSet presAssocID="{004D5437-C2B2-4FF5-9FA9-DBFB0AE1AD2E}" presName="chevron3" presStyleLbl="alignNode1" presStyleIdx="2" presStyleCnt="21"/>
      <dgm:spPr/>
    </dgm:pt>
    <dgm:pt modelId="{1593BFD5-1EB4-40FF-BCA6-4F6B3897FFE9}" type="pres">
      <dgm:prSet presAssocID="{004D5437-C2B2-4FF5-9FA9-DBFB0AE1AD2E}" presName="chevron4" presStyleLbl="alignNode1" presStyleIdx="3" presStyleCnt="21"/>
      <dgm:spPr/>
    </dgm:pt>
    <dgm:pt modelId="{ABD249E6-9E73-42C3-9127-A6DCACE0B630}" type="pres">
      <dgm:prSet presAssocID="{004D5437-C2B2-4FF5-9FA9-DBFB0AE1AD2E}" presName="chevron5" presStyleLbl="alignNode1" presStyleIdx="4" presStyleCnt="21"/>
      <dgm:spPr/>
    </dgm:pt>
    <dgm:pt modelId="{D0C81F70-3A97-4C4D-A321-F5A6F05EE681}" type="pres">
      <dgm:prSet presAssocID="{004D5437-C2B2-4FF5-9FA9-DBFB0AE1AD2E}" presName="chevron6" presStyleLbl="alignNode1" presStyleIdx="5" presStyleCnt="21"/>
      <dgm:spPr/>
    </dgm:pt>
    <dgm:pt modelId="{4D731018-A036-4EEF-B344-4541C6082017}" type="pres">
      <dgm:prSet presAssocID="{004D5437-C2B2-4FF5-9FA9-DBFB0AE1AD2E}" presName="chevron7" presStyleLbl="alignNode1" presStyleIdx="6" presStyleCnt="21"/>
      <dgm:spPr/>
    </dgm:pt>
    <dgm:pt modelId="{9CEB0569-A310-4C7A-90F2-9CB409844B06}" type="pres">
      <dgm:prSet presAssocID="{004D5437-C2B2-4FF5-9FA9-DBFB0AE1AD2E}" presName="childtext" presStyleLbl="solidFgAcc1" presStyleIdx="0" presStyleCnt="3">
        <dgm:presLayoutVars>
          <dgm:chMax/>
          <dgm:chPref val="0"/>
          <dgm:bulletEnabled val="1"/>
        </dgm:presLayoutVars>
      </dgm:prSet>
      <dgm:spPr/>
      <dgm:t>
        <a:bodyPr/>
        <a:lstStyle/>
        <a:p>
          <a:endParaRPr lang="tr-TR"/>
        </a:p>
      </dgm:t>
    </dgm:pt>
    <dgm:pt modelId="{2B9CA069-A15C-4456-B990-BD53EB072ED0}" type="pres">
      <dgm:prSet presAssocID="{44FBB773-200E-4615-A8A9-3A17CBAE6473}" presName="sibTrans" presStyleCnt="0"/>
      <dgm:spPr/>
    </dgm:pt>
    <dgm:pt modelId="{FE69AE79-2536-49AF-8708-4438608A4BFB}" type="pres">
      <dgm:prSet presAssocID="{824CD3E6-4716-4197-AB10-FE9AC66650BD}" presName="parenttextcomposite" presStyleCnt="0"/>
      <dgm:spPr/>
    </dgm:pt>
    <dgm:pt modelId="{EEA0DB4E-2C86-4CAF-B09C-5D37AE3853B7}" type="pres">
      <dgm:prSet presAssocID="{824CD3E6-4716-4197-AB10-FE9AC66650BD}" presName="parenttext" presStyleLbl="revTx" presStyleIdx="1" presStyleCnt="3">
        <dgm:presLayoutVars>
          <dgm:chMax/>
          <dgm:chPref val="2"/>
          <dgm:bulletEnabled val="1"/>
        </dgm:presLayoutVars>
      </dgm:prSet>
      <dgm:spPr/>
      <dgm:t>
        <a:bodyPr/>
        <a:lstStyle/>
        <a:p>
          <a:endParaRPr lang="tr-TR"/>
        </a:p>
      </dgm:t>
    </dgm:pt>
    <dgm:pt modelId="{CF622827-9407-4204-AE37-97CBD160ED8E}" type="pres">
      <dgm:prSet presAssocID="{824CD3E6-4716-4197-AB10-FE9AC66650BD}" presName="composite" presStyleCnt="0"/>
      <dgm:spPr/>
    </dgm:pt>
    <dgm:pt modelId="{124A40BD-FD93-41B6-80A3-EA11253954A7}" type="pres">
      <dgm:prSet presAssocID="{824CD3E6-4716-4197-AB10-FE9AC66650BD}" presName="chevron1" presStyleLbl="alignNode1" presStyleIdx="7" presStyleCnt="21"/>
      <dgm:spPr/>
    </dgm:pt>
    <dgm:pt modelId="{7EA2F3D7-2DC6-4DE9-B020-292BE3DE2182}" type="pres">
      <dgm:prSet presAssocID="{824CD3E6-4716-4197-AB10-FE9AC66650BD}" presName="chevron2" presStyleLbl="alignNode1" presStyleIdx="8" presStyleCnt="21"/>
      <dgm:spPr/>
    </dgm:pt>
    <dgm:pt modelId="{817CC130-F630-41F7-BF02-C5A116C46867}" type="pres">
      <dgm:prSet presAssocID="{824CD3E6-4716-4197-AB10-FE9AC66650BD}" presName="chevron3" presStyleLbl="alignNode1" presStyleIdx="9" presStyleCnt="21"/>
      <dgm:spPr/>
    </dgm:pt>
    <dgm:pt modelId="{7E3D2FD5-A4FB-49F2-AED7-16BD180BF351}" type="pres">
      <dgm:prSet presAssocID="{824CD3E6-4716-4197-AB10-FE9AC66650BD}" presName="chevron4" presStyleLbl="alignNode1" presStyleIdx="10" presStyleCnt="21"/>
      <dgm:spPr/>
    </dgm:pt>
    <dgm:pt modelId="{47087A67-A7B8-4D27-8F7F-E739B0E3B927}" type="pres">
      <dgm:prSet presAssocID="{824CD3E6-4716-4197-AB10-FE9AC66650BD}" presName="chevron5" presStyleLbl="alignNode1" presStyleIdx="11" presStyleCnt="21"/>
      <dgm:spPr/>
    </dgm:pt>
    <dgm:pt modelId="{5AD7681F-4483-4381-8E3C-F6693E79FC6B}" type="pres">
      <dgm:prSet presAssocID="{824CD3E6-4716-4197-AB10-FE9AC66650BD}" presName="chevron6" presStyleLbl="alignNode1" presStyleIdx="12" presStyleCnt="21"/>
      <dgm:spPr/>
    </dgm:pt>
    <dgm:pt modelId="{BB18DF6B-5462-4307-9926-EC75D35377F6}" type="pres">
      <dgm:prSet presAssocID="{824CD3E6-4716-4197-AB10-FE9AC66650BD}" presName="chevron7" presStyleLbl="alignNode1" presStyleIdx="13" presStyleCnt="21"/>
      <dgm:spPr/>
    </dgm:pt>
    <dgm:pt modelId="{3A9E60F2-7AE9-4CFC-AD0B-3991544EDEFA}" type="pres">
      <dgm:prSet presAssocID="{824CD3E6-4716-4197-AB10-FE9AC66650BD}" presName="childtext" presStyleLbl="solidFgAcc1" presStyleIdx="1" presStyleCnt="3">
        <dgm:presLayoutVars>
          <dgm:chMax/>
          <dgm:chPref val="0"/>
          <dgm:bulletEnabled val="1"/>
        </dgm:presLayoutVars>
      </dgm:prSet>
      <dgm:spPr/>
      <dgm:t>
        <a:bodyPr/>
        <a:lstStyle/>
        <a:p>
          <a:endParaRPr lang="tr-TR"/>
        </a:p>
      </dgm:t>
    </dgm:pt>
    <dgm:pt modelId="{9E5A9E97-0F11-4540-9D73-085BD8332C35}" type="pres">
      <dgm:prSet presAssocID="{0ED47E34-4129-4AD0-8ED9-ADD29BDC66AE}" presName="sibTrans" presStyleCnt="0"/>
      <dgm:spPr/>
    </dgm:pt>
    <dgm:pt modelId="{6C81C5B3-DE56-4D80-8AD4-118D79E91837}" type="pres">
      <dgm:prSet presAssocID="{6C055D8B-E919-40DA-BB03-E28E03B7EC40}" presName="parenttextcomposite" presStyleCnt="0"/>
      <dgm:spPr/>
    </dgm:pt>
    <dgm:pt modelId="{9A4EBA93-E6B6-4911-BC0F-26DFCB933404}" type="pres">
      <dgm:prSet presAssocID="{6C055D8B-E919-40DA-BB03-E28E03B7EC40}" presName="parenttext" presStyleLbl="revTx" presStyleIdx="2" presStyleCnt="3">
        <dgm:presLayoutVars>
          <dgm:chMax/>
          <dgm:chPref val="2"/>
          <dgm:bulletEnabled val="1"/>
        </dgm:presLayoutVars>
      </dgm:prSet>
      <dgm:spPr/>
      <dgm:t>
        <a:bodyPr/>
        <a:lstStyle/>
        <a:p>
          <a:endParaRPr lang="tr-TR"/>
        </a:p>
      </dgm:t>
    </dgm:pt>
    <dgm:pt modelId="{B609466A-E669-46F0-A13C-73723AA5E921}" type="pres">
      <dgm:prSet presAssocID="{6C055D8B-E919-40DA-BB03-E28E03B7EC40}" presName="composite" presStyleCnt="0"/>
      <dgm:spPr/>
    </dgm:pt>
    <dgm:pt modelId="{0C71C7B2-F47A-4C3E-BA0A-3D72E35B15A3}" type="pres">
      <dgm:prSet presAssocID="{6C055D8B-E919-40DA-BB03-E28E03B7EC40}" presName="chevron1" presStyleLbl="alignNode1" presStyleIdx="14" presStyleCnt="21"/>
      <dgm:spPr/>
    </dgm:pt>
    <dgm:pt modelId="{B405852E-5555-45CE-B0DE-718099FBA391}" type="pres">
      <dgm:prSet presAssocID="{6C055D8B-E919-40DA-BB03-E28E03B7EC40}" presName="chevron2" presStyleLbl="alignNode1" presStyleIdx="15" presStyleCnt="21"/>
      <dgm:spPr/>
    </dgm:pt>
    <dgm:pt modelId="{970B1592-EC91-46DA-8E3E-A33A7C29EB74}" type="pres">
      <dgm:prSet presAssocID="{6C055D8B-E919-40DA-BB03-E28E03B7EC40}" presName="chevron3" presStyleLbl="alignNode1" presStyleIdx="16" presStyleCnt="21"/>
      <dgm:spPr/>
    </dgm:pt>
    <dgm:pt modelId="{63D4E2FF-0DFB-4BF1-B019-06A2A6E5A982}" type="pres">
      <dgm:prSet presAssocID="{6C055D8B-E919-40DA-BB03-E28E03B7EC40}" presName="chevron4" presStyleLbl="alignNode1" presStyleIdx="17" presStyleCnt="21"/>
      <dgm:spPr/>
    </dgm:pt>
    <dgm:pt modelId="{C8885DBB-D783-4619-8BBD-2A8F623BCFE1}" type="pres">
      <dgm:prSet presAssocID="{6C055D8B-E919-40DA-BB03-E28E03B7EC40}" presName="chevron5" presStyleLbl="alignNode1" presStyleIdx="18" presStyleCnt="21"/>
      <dgm:spPr/>
    </dgm:pt>
    <dgm:pt modelId="{180242F9-EF6E-4205-8C15-25D69AF5A6A7}" type="pres">
      <dgm:prSet presAssocID="{6C055D8B-E919-40DA-BB03-E28E03B7EC40}" presName="chevron6" presStyleLbl="alignNode1" presStyleIdx="19" presStyleCnt="21"/>
      <dgm:spPr/>
    </dgm:pt>
    <dgm:pt modelId="{A21EA999-6DFD-429B-AC15-7A4841E93F90}" type="pres">
      <dgm:prSet presAssocID="{6C055D8B-E919-40DA-BB03-E28E03B7EC40}" presName="chevron7" presStyleLbl="alignNode1" presStyleIdx="20" presStyleCnt="21"/>
      <dgm:spPr/>
    </dgm:pt>
    <dgm:pt modelId="{B8C02B89-62D2-4329-AAFB-0B054AFB992B}" type="pres">
      <dgm:prSet presAssocID="{6C055D8B-E919-40DA-BB03-E28E03B7EC40}" presName="childtext" presStyleLbl="solidFgAcc1" presStyleIdx="2" presStyleCnt="3">
        <dgm:presLayoutVars>
          <dgm:chMax/>
          <dgm:chPref val="0"/>
          <dgm:bulletEnabled val="1"/>
        </dgm:presLayoutVars>
      </dgm:prSet>
      <dgm:spPr/>
      <dgm:t>
        <a:bodyPr/>
        <a:lstStyle/>
        <a:p>
          <a:endParaRPr lang="tr-TR"/>
        </a:p>
      </dgm:t>
    </dgm:pt>
  </dgm:ptLst>
  <dgm:cxnLst>
    <dgm:cxn modelId="{DEE6BC4F-0503-40AA-92F2-A70C1FAB3CDD}" type="presOf" srcId="{FC06A49E-BDCB-4DE0-982D-9A76BEE16C9D}" destId="{3A9E60F2-7AE9-4CFC-AD0B-3991544EDEFA}" srcOrd="0" destOrd="0" presId="urn:microsoft.com/office/officeart/2008/layout/VerticalAccentList"/>
    <dgm:cxn modelId="{7CB68CEC-2526-4328-B77C-4FDF9DD208BC}" srcId="{004D5437-C2B2-4FF5-9FA9-DBFB0AE1AD2E}" destId="{3C4418E2-AC86-4002-A25B-EB765DB489D4}" srcOrd="0" destOrd="0" parTransId="{BFF40BA2-A892-4380-91F8-2B6BEC0E81D2}" sibTransId="{A8A04764-5EA2-47E3-97D3-4EB0B072E8FC}"/>
    <dgm:cxn modelId="{A12CAF35-EE32-479E-831B-7F3B2E8BC0B7}" type="presOf" srcId="{824CD3E6-4716-4197-AB10-FE9AC66650BD}" destId="{EEA0DB4E-2C86-4CAF-B09C-5D37AE3853B7}" srcOrd="0" destOrd="0" presId="urn:microsoft.com/office/officeart/2008/layout/VerticalAccentList"/>
    <dgm:cxn modelId="{FC8AC625-2AD0-4D04-A84A-AF2170AAD943}" srcId="{D1201C69-4C15-4FFA-BFD2-564A093BEBF1}" destId="{824CD3E6-4716-4197-AB10-FE9AC66650BD}" srcOrd="1" destOrd="0" parTransId="{5D60A268-7DA4-4FD4-AAFD-14227AF22A72}" sibTransId="{0ED47E34-4129-4AD0-8ED9-ADD29BDC66AE}"/>
    <dgm:cxn modelId="{8F41F131-50ED-4428-AF33-A5E5CA70EBB5}" type="presOf" srcId="{6C055D8B-E919-40DA-BB03-E28E03B7EC40}" destId="{9A4EBA93-E6B6-4911-BC0F-26DFCB933404}" srcOrd="0" destOrd="0" presId="urn:microsoft.com/office/officeart/2008/layout/VerticalAccentList"/>
    <dgm:cxn modelId="{533FC491-3CA1-4F1F-A55D-B9428B1489A3}" type="presOf" srcId="{004D5437-C2B2-4FF5-9FA9-DBFB0AE1AD2E}" destId="{B26F5CD3-F9DB-4DF8-897B-2E862C18F8E6}" srcOrd="0" destOrd="0" presId="urn:microsoft.com/office/officeart/2008/layout/VerticalAccentList"/>
    <dgm:cxn modelId="{F59D9829-0DE5-45EC-9AD4-565F2BE720A2}" srcId="{D1201C69-4C15-4FFA-BFD2-564A093BEBF1}" destId="{004D5437-C2B2-4FF5-9FA9-DBFB0AE1AD2E}" srcOrd="0" destOrd="0" parTransId="{F87BBFD2-98F4-438E-BFFE-4C59505F87AD}" sibTransId="{44FBB773-200E-4615-A8A9-3A17CBAE6473}"/>
    <dgm:cxn modelId="{410A1251-5709-4EFB-90EC-ABEB44C33045}" type="presOf" srcId="{D1201C69-4C15-4FFA-BFD2-564A093BEBF1}" destId="{BB352D99-C5DF-4177-9D9C-BFCE9EA9D43C}" srcOrd="0" destOrd="0" presId="urn:microsoft.com/office/officeart/2008/layout/VerticalAccentList"/>
    <dgm:cxn modelId="{0EAE23BB-390C-477C-AB4A-AB58BD9AD733}" srcId="{824CD3E6-4716-4197-AB10-FE9AC66650BD}" destId="{FC06A49E-BDCB-4DE0-982D-9A76BEE16C9D}" srcOrd="0" destOrd="0" parTransId="{6F23D08E-31BA-4DA1-B91D-37D1A51214BB}" sibTransId="{4DB7867A-7258-481C-92D5-18CEFF13EA24}"/>
    <dgm:cxn modelId="{09034877-5200-43F7-94F9-1AAE408368AB}" type="presOf" srcId="{3C4418E2-AC86-4002-A25B-EB765DB489D4}" destId="{9CEB0569-A310-4C7A-90F2-9CB409844B06}" srcOrd="0" destOrd="0" presId="urn:microsoft.com/office/officeart/2008/layout/VerticalAccentList"/>
    <dgm:cxn modelId="{4F82C90E-0197-4E4C-8245-928143A7F2D9}" srcId="{D1201C69-4C15-4FFA-BFD2-564A093BEBF1}" destId="{6C055D8B-E919-40DA-BB03-E28E03B7EC40}" srcOrd="2" destOrd="0" parTransId="{D97F858A-D7A2-4E31-8391-370B734F6259}" sibTransId="{347223E5-5CC3-4BBB-8C63-BF5015AE516A}"/>
    <dgm:cxn modelId="{59B68A48-D65B-4DB6-A68E-890DDAA52184}" srcId="{6C055D8B-E919-40DA-BB03-E28E03B7EC40}" destId="{FBC26B12-07F3-43F0-AA85-6C687BF01316}" srcOrd="0" destOrd="0" parTransId="{E8F3F9F9-0290-4A6A-A478-B97304E8BF2E}" sibTransId="{E3B28C19-69D5-4BFE-A453-C33052981931}"/>
    <dgm:cxn modelId="{9076D9D1-A3AF-4947-B79A-F38883AAD302}" type="presOf" srcId="{FBC26B12-07F3-43F0-AA85-6C687BF01316}" destId="{B8C02B89-62D2-4329-AAFB-0B054AFB992B}" srcOrd="0" destOrd="0" presId="urn:microsoft.com/office/officeart/2008/layout/VerticalAccentList"/>
    <dgm:cxn modelId="{8EC19F78-CD38-474D-8A1F-E00B0F4DF00B}" type="presParOf" srcId="{BB352D99-C5DF-4177-9D9C-BFCE9EA9D43C}" destId="{E461D6FE-57E3-492A-BD96-B0375D2CAE35}" srcOrd="0" destOrd="0" presId="urn:microsoft.com/office/officeart/2008/layout/VerticalAccentList"/>
    <dgm:cxn modelId="{9F8CA0EB-09A2-4B2E-86D0-1EC932CDE3DA}" type="presParOf" srcId="{E461D6FE-57E3-492A-BD96-B0375D2CAE35}" destId="{B26F5CD3-F9DB-4DF8-897B-2E862C18F8E6}" srcOrd="0" destOrd="0" presId="urn:microsoft.com/office/officeart/2008/layout/VerticalAccentList"/>
    <dgm:cxn modelId="{84A3149B-C526-4109-9155-BC9F068CAA97}" type="presParOf" srcId="{BB352D99-C5DF-4177-9D9C-BFCE9EA9D43C}" destId="{EA796F38-25AC-469C-BE3F-7D9A26E66895}" srcOrd="1" destOrd="0" presId="urn:microsoft.com/office/officeart/2008/layout/VerticalAccentList"/>
    <dgm:cxn modelId="{05373B6E-1909-4F1D-8404-C446671D1E45}" type="presParOf" srcId="{EA796F38-25AC-469C-BE3F-7D9A26E66895}" destId="{62A2B7C5-A335-4E9A-9E7D-3A61D4429DBF}" srcOrd="0" destOrd="0" presId="urn:microsoft.com/office/officeart/2008/layout/VerticalAccentList"/>
    <dgm:cxn modelId="{45C82485-DA2B-4687-8DCD-5A2AA01ECA21}" type="presParOf" srcId="{EA796F38-25AC-469C-BE3F-7D9A26E66895}" destId="{32B98116-C63C-48BF-B1F6-2B535EBD28B8}" srcOrd="1" destOrd="0" presId="urn:microsoft.com/office/officeart/2008/layout/VerticalAccentList"/>
    <dgm:cxn modelId="{0FCC9691-4C13-48F0-A63F-B3887C216E6D}" type="presParOf" srcId="{EA796F38-25AC-469C-BE3F-7D9A26E66895}" destId="{4BE89435-6753-426D-92E8-326A6BCCE224}" srcOrd="2" destOrd="0" presId="urn:microsoft.com/office/officeart/2008/layout/VerticalAccentList"/>
    <dgm:cxn modelId="{CD4076E0-FF1F-4D6C-B6E0-8CB283FA756C}" type="presParOf" srcId="{EA796F38-25AC-469C-BE3F-7D9A26E66895}" destId="{1593BFD5-1EB4-40FF-BCA6-4F6B3897FFE9}" srcOrd="3" destOrd="0" presId="urn:microsoft.com/office/officeart/2008/layout/VerticalAccentList"/>
    <dgm:cxn modelId="{D112B399-7C2D-44A1-92B1-585366584BA0}" type="presParOf" srcId="{EA796F38-25AC-469C-BE3F-7D9A26E66895}" destId="{ABD249E6-9E73-42C3-9127-A6DCACE0B630}" srcOrd="4" destOrd="0" presId="urn:microsoft.com/office/officeart/2008/layout/VerticalAccentList"/>
    <dgm:cxn modelId="{5BE14A58-3D9D-45E0-949B-E14328B0D353}" type="presParOf" srcId="{EA796F38-25AC-469C-BE3F-7D9A26E66895}" destId="{D0C81F70-3A97-4C4D-A321-F5A6F05EE681}" srcOrd="5" destOrd="0" presId="urn:microsoft.com/office/officeart/2008/layout/VerticalAccentList"/>
    <dgm:cxn modelId="{4F4E6555-DF75-4C70-9138-8F6EFA5EB667}" type="presParOf" srcId="{EA796F38-25AC-469C-BE3F-7D9A26E66895}" destId="{4D731018-A036-4EEF-B344-4541C6082017}" srcOrd="6" destOrd="0" presId="urn:microsoft.com/office/officeart/2008/layout/VerticalAccentList"/>
    <dgm:cxn modelId="{3E8BFA97-B4D7-447D-B847-298FA40E53B4}" type="presParOf" srcId="{EA796F38-25AC-469C-BE3F-7D9A26E66895}" destId="{9CEB0569-A310-4C7A-90F2-9CB409844B06}" srcOrd="7" destOrd="0" presId="urn:microsoft.com/office/officeart/2008/layout/VerticalAccentList"/>
    <dgm:cxn modelId="{0F6D6136-4CC9-4399-85CF-FFE0CFD17DAA}" type="presParOf" srcId="{BB352D99-C5DF-4177-9D9C-BFCE9EA9D43C}" destId="{2B9CA069-A15C-4456-B990-BD53EB072ED0}" srcOrd="2" destOrd="0" presId="urn:microsoft.com/office/officeart/2008/layout/VerticalAccentList"/>
    <dgm:cxn modelId="{F4DB84DB-0586-44C3-B923-CDEF453C4BD8}" type="presParOf" srcId="{BB352D99-C5DF-4177-9D9C-BFCE9EA9D43C}" destId="{FE69AE79-2536-49AF-8708-4438608A4BFB}" srcOrd="3" destOrd="0" presId="urn:microsoft.com/office/officeart/2008/layout/VerticalAccentList"/>
    <dgm:cxn modelId="{CCB8C61B-6524-4024-9681-3B6A1BF987B4}" type="presParOf" srcId="{FE69AE79-2536-49AF-8708-4438608A4BFB}" destId="{EEA0DB4E-2C86-4CAF-B09C-5D37AE3853B7}" srcOrd="0" destOrd="0" presId="urn:microsoft.com/office/officeart/2008/layout/VerticalAccentList"/>
    <dgm:cxn modelId="{B76998BE-B48B-47B6-8BB4-28E0E7BC6C3B}" type="presParOf" srcId="{BB352D99-C5DF-4177-9D9C-BFCE9EA9D43C}" destId="{CF622827-9407-4204-AE37-97CBD160ED8E}" srcOrd="4" destOrd="0" presId="urn:microsoft.com/office/officeart/2008/layout/VerticalAccentList"/>
    <dgm:cxn modelId="{9DABBE98-DCD3-4FCC-B78E-83B10A23F191}" type="presParOf" srcId="{CF622827-9407-4204-AE37-97CBD160ED8E}" destId="{124A40BD-FD93-41B6-80A3-EA11253954A7}" srcOrd="0" destOrd="0" presId="urn:microsoft.com/office/officeart/2008/layout/VerticalAccentList"/>
    <dgm:cxn modelId="{DA144805-E2B9-48E4-878C-C57C374DCACD}" type="presParOf" srcId="{CF622827-9407-4204-AE37-97CBD160ED8E}" destId="{7EA2F3D7-2DC6-4DE9-B020-292BE3DE2182}" srcOrd="1" destOrd="0" presId="urn:microsoft.com/office/officeart/2008/layout/VerticalAccentList"/>
    <dgm:cxn modelId="{7DB5C2FF-E794-4FF5-A274-E810F92AE6BB}" type="presParOf" srcId="{CF622827-9407-4204-AE37-97CBD160ED8E}" destId="{817CC130-F630-41F7-BF02-C5A116C46867}" srcOrd="2" destOrd="0" presId="urn:microsoft.com/office/officeart/2008/layout/VerticalAccentList"/>
    <dgm:cxn modelId="{74DC2DD9-E09E-4422-BB3B-D2DE7B606BD6}" type="presParOf" srcId="{CF622827-9407-4204-AE37-97CBD160ED8E}" destId="{7E3D2FD5-A4FB-49F2-AED7-16BD180BF351}" srcOrd="3" destOrd="0" presId="urn:microsoft.com/office/officeart/2008/layout/VerticalAccentList"/>
    <dgm:cxn modelId="{BA5A6DF0-6986-4F20-930C-3B9C8B4F6712}" type="presParOf" srcId="{CF622827-9407-4204-AE37-97CBD160ED8E}" destId="{47087A67-A7B8-4D27-8F7F-E739B0E3B927}" srcOrd="4" destOrd="0" presId="urn:microsoft.com/office/officeart/2008/layout/VerticalAccentList"/>
    <dgm:cxn modelId="{3B7682B8-DD47-4FAD-B5BB-1CF16A2905A2}" type="presParOf" srcId="{CF622827-9407-4204-AE37-97CBD160ED8E}" destId="{5AD7681F-4483-4381-8E3C-F6693E79FC6B}" srcOrd="5" destOrd="0" presId="urn:microsoft.com/office/officeart/2008/layout/VerticalAccentList"/>
    <dgm:cxn modelId="{CE52AD63-7ED4-4ECC-8690-1244AA7C652A}" type="presParOf" srcId="{CF622827-9407-4204-AE37-97CBD160ED8E}" destId="{BB18DF6B-5462-4307-9926-EC75D35377F6}" srcOrd="6" destOrd="0" presId="urn:microsoft.com/office/officeart/2008/layout/VerticalAccentList"/>
    <dgm:cxn modelId="{4257EFCE-3CB4-4AED-B7DF-25E90279AF19}" type="presParOf" srcId="{CF622827-9407-4204-AE37-97CBD160ED8E}" destId="{3A9E60F2-7AE9-4CFC-AD0B-3991544EDEFA}" srcOrd="7" destOrd="0" presId="urn:microsoft.com/office/officeart/2008/layout/VerticalAccentList"/>
    <dgm:cxn modelId="{62E4A40E-57CB-4FDD-B4EA-7FDD32D95003}" type="presParOf" srcId="{BB352D99-C5DF-4177-9D9C-BFCE9EA9D43C}" destId="{9E5A9E97-0F11-4540-9D73-085BD8332C35}" srcOrd="5" destOrd="0" presId="urn:microsoft.com/office/officeart/2008/layout/VerticalAccentList"/>
    <dgm:cxn modelId="{A2B2639D-6FDB-433E-B11C-06BB9BB46B4D}" type="presParOf" srcId="{BB352D99-C5DF-4177-9D9C-BFCE9EA9D43C}" destId="{6C81C5B3-DE56-4D80-8AD4-118D79E91837}" srcOrd="6" destOrd="0" presId="urn:microsoft.com/office/officeart/2008/layout/VerticalAccentList"/>
    <dgm:cxn modelId="{0A3EF32F-261D-468A-9F30-5EC9CE7D57A3}" type="presParOf" srcId="{6C81C5B3-DE56-4D80-8AD4-118D79E91837}" destId="{9A4EBA93-E6B6-4911-BC0F-26DFCB933404}" srcOrd="0" destOrd="0" presId="urn:microsoft.com/office/officeart/2008/layout/VerticalAccentList"/>
    <dgm:cxn modelId="{D2077A9A-BE41-4867-880B-507C601BA4A4}" type="presParOf" srcId="{BB352D99-C5DF-4177-9D9C-BFCE9EA9D43C}" destId="{B609466A-E669-46F0-A13C-73723AA5E921}" srcOrd="7" destOrd="0" presId="urn:microsoft.com/office/officeart/2008/layout/VerticalAccentList"/>
    <dgm:cxn modelId="{C10D719C-7D8F-474E-BADF-043F04CA26E5}" type="presParOf" srcId="{B609466A-E669-46F0-A13C-73723AA5E921}" destId="{0C71C7B2-F47A-4C3E-BA0A-3D72E35B15A3}" srcOrd="0" destOrd="0" presId="urn:microsoft.com/office/officeart/2008/layout/VerticalAccentList"/>
    <dgm:cxn modelId="{AB0A4F9D-23D8-4AFE-85ED-992406D86C9E}" type="presParOf" srcId="{B609466A-E669-46F0-A13C-73723AA5E921}" destId="{B405852E-5555-45CE-B0DE-718099FBA391}" srcOrd="1" destOrd="0" presId="urn:microsoft.com/office/officeart/2008/layout/VerticalAccentList"/>
    <dgm:cxn modelId="{1E2ADDAA-AD8B-45C5-826F-C455A0B57A4B}" type="presParOf" srcId="{B609466A-E669-46F0-A13C-73723AA5E921}" destId="{970B1592-EC91-46DA-8E3E-A33A7C29EB74}" srcOrd="2" destOrd="0" presId="urn:microsoft.com/office/officeart/2008/layout/VerticalAccentList"/>
    <dgm:cxn modelId="{5A7CBB3D-E8F6-4405-B775-D6BC449B1595}" type="presParOf" srcId="{B609466A-E669-46F0-A13C-73723AA5E921}" destId="{63D4E2FF-0DFB-4BF1-B019-06A2A6E5A982}" srcOrd="3" destOrd="0" presId="urn:microsoft.com/office/officeart/2008/layout/VerticalAccentList"/>
    <dgm:cxn modelId="{88405633-1523-4850-94B4-8D700D6EB6F9}" type="presParOf" srcId="{B609466A-E669-46F0-A13C-73723AA5E921}" destId="{C8885DBB-D783-4619-8BBD-2A8F623BCFE1}" srcOrd="4" destOrd="0" presId="urn:microsoft.com/office/officeart/2008/layout/VerticalAccentList"/>
    <dgm:cxn modelId="{3B0AC4B7-82FC-4E4A-A139-353C44686CA3}" type="presParOf" srcId="{B609466A-E669-46F0-A13C-73723AA5E921}" destId="{180242F9-EF6E-4205-8C15-25D69AF5A6A7}" srcOrd="5" destOrd="0" presId="urn:microsoft.com/office/officeart/2008/layout/VerticalAccentList"/>
    <dgm:cxn modelId="{85D95EE4-1303-41A2-A4A8-6F5DD4F73CBC}" type="presParOf" srcId="{B609466A-E669-46F0-A13C-73723AA5E921}" destId="{A21EA999-6DFD-429B-AC15-7A4841E93F90}" srcOrd="6" destOrd="0" presId="urn:microsoft.com/office/officeart/2008/layout/VerticalAccentList"/>
    <dgm:cxn modelId="{32B630B5-BAA4-4E15-8231-8F47E82866CC}" type="presParOf" srcId="{B609466A-E669-46F0-A13C-73723AA5E921}" destId="{B8C02B89-62D2-4329-AAFB-0B054AFB992B}" srcOrd="7" destOrd="0" presId="urn:microsoft.com/office/officeart/2008/layout/Vertical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3DDA8D1-7994-431D-BC82-F7142F4621F2}" type="doc">
      <dgm:prSet loTypeId="urn:microsoft.com/office/officeart/2005/8/layout/hChevron3" loCatId="process" qsTypeId="urn:microsoft.com/office/officeart/2005/8/quickstyle/simple1" qsCatId="simple" csTypeId="urn:microsoft.com/office/officeart/2005/8/colors/accent1_2" csCatId="accent1" phldr="1"/>
      <dgm:spPr/>
    </dgm:pt>
    <dgm:pt modelId="{D1E1518A-0837-4F7F-8AA4-0477749A661D}">
      <dgm:prSet phldrT="[Metin]" custT="1"/>
      <dgm:spPr/>
      <dgm:t>
        <a:bodyPr/>
        <a:lstStyle/>
        <a:p>
          <a:r>
            <a:rPr lang="tr-TR" sz="1400" b="1" dirty="0" smtClean="0">
              <a:solidFill>
                <a:schemeClr val="tx2">
                  <a:lumMod val="50000"/>
                </a:schemeClr>
              </a:solidFill>
            </a:rPr>
            <a:t>Veriler</a:t>
          </a:r>
          <a:endParaRPr lang="tr-TR" sz="1400" b="1" dirty="0">
            <a:solidFill>
              <a:schemeClr val="tx2">
                <a:lumMod val="50000"/>
              </a:schemeClr>
            </a:solidFill>
          </a:endParaRPr>
        </a:p>
      </dgm:t>
    </dgm:pt>
    <dgm:pt modelId="{03BBF5B5-9040-4BAD-8733-6F2AC130E9A9}" type="parTrans" cxnId="{1CA63121-37F5-4746-8504-605F514CDA46}">
      <dgm:prSet/>
      <dgm:spPr/>
      <dgm:t>
        <a:bodyPr/>
        <a:lstStyle/>
        <a:p>
          <a:endParaRPr lang="tr-TR" sz="1400"/>
        </a:p>
      </dgm:t>
    </dgm:pt>
    <dgm:pt modelId="{F108E47F-F3A9-45EA-BB4A-ECB9DD90EA46}" type="sibTrans" cxnId="{1CA63121-37F5-4746-8504-605F514CDA46}">
      <dgm:prSet/>
      <dgm:spPr/>
      <dgm:t>
        <a:bodyPr/>
        <a:lstStyle/>
        <a:p>
          <a:endParaRPr lang="tr-TR" sz="1400"/>
        </a:p>
      </dgm:t>
    </dgm:pt>
    <dgm:pt modelId="{D3E85696-5806-46AC-BA9E-43DA8D4BECB3}">
      <dgm:prSet phldrT="[Metin]" custT="1"/>
      <dgm:spPr/>
      <dgm:t>
        <a:bodyPr/>
        <a:lstStyle/>
        <a:p>
          <a:r>
            <a:rPr lang="tr-TR" sz="1400" b="1" dirty="0" smtClean="0">
              <a:solidFill>
                <a:schemeClr val="tx2">
                  <a:lumMod val="50000"/>
                </a:schemeClr>
              </a:solidFill>
            </a:rPr>
            <a:t>Mekanizmalar</a:t>
          </a:r>
          <a:endParaRPr lang="tr-TR" sz="1400" b="1" dirty="0">
            <a:solidFill>
              <a:schemeClr val="tx2">
                <a:lumMod val="50000"/>
              </a:schemeClr>
            </a:solidFill>
          </a:endParaRPr>
        </a:p>
      </dgm:t>
    </dgm:pt>
    <dgm:pt modelId="{DFB2F6FF-F494-4BDB-844A-51423FD43153}" type="parTrans" cxnId="{E3FFADBB-E2C9-4179-8695-128BE8BDCF49}">
      <dgm:prSet/>
      <dgm:spPr/>
      <dgm:t>
        <a:bodyPr/>
        <a:lstStyle/>
        <a:p>
          <a:endParaRPr lang="tr-TR" sz="1400"/>
        </a:p>
      </dgm:t>
    </dgm:pt>
    <dgm:pt modelId="{A1A5FC91-E0D3-40BB-88D5-A52AA4A4D4E9}" type="sibTrans" cxnId="{E3FFADBB-E2C9-4179-8695-128BE8BDCF49}">
      <dgm:prSet/>
      <dgm:spPr/>
      <dgm:t>
        <a:bodyPr/>
        <a:lstStyle/>
        <a:p>
          <a:endParaRPr lang="tr-TR" sz="1400"/>
        </a:p>
      </dgm:t>
    </dgm:pt>
    <dgm:pt modelId="{EF3EDBE8-CACA-4C52-8F54-746432F1B444}">
      <dgm:prSet phldrT="[Metin]" custT="1"/>
      <dgm:spPr/>
      <dgm:t>
        <a:bodyPr/>
        <a:lstStyle/>
        <a:p>
          <a:r>
            <a:rPr lang="tr-TR" sz="1400" b="1" dirty="0" smtClean="0">
              <a:solidFill>
                <a:schemeClr val="bg1"/>
              </a:solidFill>
            </a:rPr>
            <a:t>Güncel Gelişmeler</a:t>
          </a:r>
          <a:endParaRPr lang="tr-TR" sz="1400" b="1" dirty="0">
            <a:solidFill>
              <a:schemeClr val="bg1"/>
            </a:solidFill>
          </a:endParaRPr>
        </a:p>
      </dgm:t>
    </dgm:pt>
    <dgm:pt modelId="{D42A1B51-1903-4BF3-B929-0AA7E6E6CCE9}" type="parTrans" cxnId="{D446D3A1-4D8F-423E-A554-7F6B8FAED57C}">
      <dgm:prSet/>
      <dgm:spPr/>
      <dgm:t>
        <a:bodyPr/>
        <a:lstStyle/>
        <a:p>
          <a:endParaRPr lang="tr-TR" sz="1400"/>
        </a:p>
      </dgm:t>
    </dgm:pt>
    <dgm:pt modelId="{C6AB3557-F993-46FA-ADBF-4FBE0E7AD8ED}" type="sibTrans" cxnId="{D446D3A1-4D8F-423E-A554-7F6B8FAED57C}">
      <dgm:prSet/>
      <dgm:spPr/>
      <dgm:t>
        <a:bodyPr/>
        <a:lstStyle/>
        <a:p>
          <a:endParaRPr lang="tr-TR" sz="1400"/>
        </a:p>
      </dgm:t>
    </dgm:pt>
    <dgm:pt modelId="{B1FA6198-DF7D-4202-A9AB-9770734330B8}">
      <dgm:prSet phldrT="[Metin]" custT="1"/>
      <dgm:spPr/>
      <dgm:t>
        <a:bodyPr/>
        <a:lstStyle/>
        <a:p>
          <a:r>
            <a:rPr lang="tr-TR" sz="1400" b="1" dirty="0" smtClean="0">
              <a:solidFill>
                <a:schemeClr val="tx2">
                  <a:lumMod val="50000"/>
                </a:schemeClr>
              </a:solidFill>
            </a:rPr>
            <a:t>Projeler</a:t>
          </a:r>
          <a:endParaRPr lang="tr-TR" sz="1400" b="1" dirty="0">
            <a:solidFill>
              <a:schemeClr val="tx2">
                <a:lumMod val="50000"/>
              </a:schemeClr>
            </a:solidFill>
          </a:endParaRPr>
        </a:p>
      </dgm:t>
    </dgm:pt>
    <dgm:pt modelId="{C0B76DCC-A71A-4EA6-A8F2-F78004D1E432}" type="parTrans" cxnId="{6CA5312D-5F1C-46BA-A44D-F57634043E61}">
      <dgm:prSet/>
      <dgm:spPr/>
      <dgm:t>
        <a:bodyPr/>
        <a:lstStyle/>
        <a:p>
          <a:endParaRPr lang="tr-TR" sz="1400"/>
        </a:p>
      </dgm:t>
    </dgm:pt>
    <dgm:pt modelId="{31C66F9C-D624-4410-A297-F6E7D5B83944}" type="sibTrans" cxnId="{6CA5312D-5F1C-46BA-A44D-F57634043E61}">
      <dgm:prSet/>
      <dgm:spPr/>
      <dgm:t>
        <a:bodyPr/>
        <a:lstStyle/>
        <a:p>
          <a:endParaRPr lang="tr-TR" sz="1400"/>
        </a:p>
      </dgm:t>
    </dgm:pt>
    <dgm:pt modelId="{9F900931-D4A2-48E5-89D3-44F779478D84}">
      <dgm:prSet phldrT="[Metin]" custT="1"/>
      <dgm:spPr/>
      <dgm:t>
        <a:bodyPr/>
        <a:lstStyle/>
        <a:p>
          <a:r>
            <a:rPr lang="tr-TR" sz="1400" b="1" dirty="0" smtClean="0">
              <a:solidFill>
                <a:schemeClr val="tx2">
                  <a:lumMod val="50000"/>
                </a:schemeClr>
              </a:solidFill>
            </a:rPr>
            <a:t>Sorunlar</a:t>
          </a:r>
          <a:endParaRPr lang="tr-TR" sz="1400" b="1" dirty="0">
            <a:solidFill>
              <a:schemeClr val="tx2">
                <a:lumMod val="50000"/>
              </a:schemeClr>
            </a:solidFill>
          </a:endParaRPr>
        </a:p>
      </dgm:t>
    </dgm:pt>
    <dgm:pt modelId="{79945B6E-7D36-40B6-915C-C102846806F2}" type="parTrans" cxnId="{3C4BD0E3-D9A2-426E-A94E-7753A63B9618}">
      <dgm:prSet/>
      <dgm:spPr/>
      <dgm:t>
        <a:bodyPr/>
        <a:lstStyle/>
        <a:p>
          <a:endParaRPr lang="tr-TR" sz="1400"/>
        </a:p>
      </dgm:t>
    </dgm:pt>
    <dgm:pt modelId="{B5542756-ADCE-4BA0-A51A-D10FE0018AAA}" type="sibTrans" cxnId="{3C4BD0E3-D9A2-426E-A94E-7753A63B9618}">
      <dgm:prSet/>
      <dgm:spPr/>
      <dgm:t>
        <a:bodyPr/>
        <a:lstStyle/>
        <a:p>
          <a:endParaRPr lang="tr-TR" sz="1400"/>
        </a:p>
      </dgm:t>
    </dgm:pt>
    <dgm:pt modelId="{853DA6DA-DBCC-4E19-BCA7-0E1594396AE5}">
      <dgm:prSet phldrT="[Metin]" custT="1"/>
      <dgm:spPr/>
      <dgm:t>
        <a:bodyPr/>
        <a:lstStyle/>
        <a:p>
          <a:r>
            <a:rPr lang="tr-TR" sz="1400" b="1" dirty="0" smtClean="0">
              <a:solidFill>
                <a:schemeClr val="tx2">
                  <a:lumMod val="50000"/>
                </a:schemeClr>
              </a:solidFill>
            </a:rPr>
            <a:t>Takvim</a:t>
          </a:r>
          <a:endParaRPr lang="tr-TR" sz="1400" b="1" dirty="0">
            <a:solidFill>
              <a:schemeClr val="tx2">
                <a:lumMod val="50000"/>
              </a:schemeClr>
            </a:solidFill>
          </a:endParaRPr>
        </a:p>
      </dgm:t>
    </dgm:pt>
    <dgm:pt modelId="{5844BA00-0F90-4DD7-9D98-9E3FD339BEAE}" type="parTrans" cxnId="{F4493DA3-6E7D-4330-9422-EA1B272A7250}">
      <dgm:prSet/>
      <dgm:spPr/>
      <dgm:t>
        <a:bodyPr/>
        <a:lstStyle/>
        <a:p>
          <a:endParaRPr lang="tr-TR" sz="1400"/>
        </a:p>
      </dgm:t>
    </dgm:pt>
    <dgm:pt modelId="{850D239D-81EF-402F-9D24-D697F83DD792}" type="sibTrans" cxnId="{F4493DA3-6E7D-4330-9422-EA1B272A7250}">
      <dgm:prSet/>
      <dgm:spPr/>
      <dgm:t>
        <a:bodyPr/>
        <a:lstStyle/>
        <a:p>
          <a:endParaRPr lang="tr-TR" sz="1400"/>
        </a:p>
      </dgm:t>
    </dgm:pt>
    <dgm:pt modelId="{4DD48CBC-0B4C-48B4-9A56-2A22364F1BA9}">
      <dgm:prSet phldrT="[Metin]" custT="1"/>
      <dgm:spPr/>
      <dgm:t>
        <a:bodyPr/>
        <a:lstStyle/>
        <a:p>
          <a:r>
            <a:rPr lang="tr-TR" sz="1400" b="1" dirty="0" smtClean="0">
              <a:solidFill>
                <a:schemeClr val="tx2">
                  <a:lumMod val="50000"/>
                </a:schemeClr>
              </a:solidFill>
            </a:rPr>
            <a:t>İş Konseyi</a:t>
          </a:r>
          <a:endParaRPr lang="tr-TR" sz="1400" b="1" dirty="0">
            <a:solidFill>
              <a:schemeClr val="tx2">
                <a:lumMod val="50000"/>
              </a:schemeClr>
            </a:solidFill>
          </a:endParaRPr>
        </a:p>
      </dgm:t>
    </dgm:pt>
    <dgm:pt modelId="{EC976D99-1410-4D14-993B-92DA791DB7BC}" type="parTrans" cxnId="{2C016EF8-EB3D-4062-A78D-CB1D3A0568BD}">
      <dgm:prSet/>
      <dgm:spPr/>
      <dgm:t>
        <a:bodyPr/>
        <a:lstStyle/>
        <a:p>
          <a:endParaRPr lang="tr-TR" sz="1400"/>
        </a:p>
      </dgm:t>
    </dgm:pt>
    <dgm:pt modelId="{9A666C62-AA3F-4A23-B27D-87CB319F16E6}" type="sibTrans" cxnId="{2C016EF8-EB3D-4062-A78D-CB1D3A0568BD}">
      <dgm:prSet/>
      <dgm:spPr/>
      <dgm:t>
        <a:bodyPr/>
        <a:lstStyle/>
        <a:p>
          <a:endParaRPr lang="tr-TR" sz="1400"/>
        </a:p>
      </dgm:t>
    </dgm:pt>
    <dgm:pt modelId="{9C571A53-0D2D-429E-A448-B74D3E501DF3}" type="pres">
      <dgm:prSet presAssocID="{93DDA8D1-7994-431D-BC82-F7142F4621F2}" presName="Name0" presStyleCnt="0">
        <dgm:presLayoutVars>
          <dgm:dir/>
          <dgm:resizeHandles val="exact"/>
        </dgm:presLayoutVars>
      </dgm:prSet>
      <dgm:spPr/>
    </dgm:pt>
    <dgm:pt modelId="{CBC14BE6-D27B-41EC-97B2-A12AA40BC8B7}" type="pres">
      <dgm:prSet presAssocID="{D1E1518A-0837-4F7F-8AA4-0477749A661D}" presName="parTxOnly" presStyleLbl="node1" presStyleIdx="0" presStyleCnt="7" custScaleX="81077">
        <dgm:presLayoutVars>
          <dgm:bulletEnabled val="1"/>
        </dgm:presLayoutVars>
      </dgm:prSet>
      <dgm:spPr/>
      <dgm:t>
        <a:bodyPr/>
        <a:lstStyle/>
        <a:p>
          <a:endParaRPr lang="tr-TR"/>
        </a:p>
      </dgm:t>
    </dgm:pt>
    <dgm:pt modelId="{340CE2A6-1E89-43A0-A380-323FB143779B}" type="pres">
      <dgm:prSet presAssocID="{F108E47F-F3A9-45EA-BB4A-ECB9DD90EA46}" presName="parSpace" presStyleCnt="0"/>
      <dgm:spPr/>
    </dgm:pt>
    <dgm:pt modelId="{701371F3-A13C-4A5A-8448-79C9465A9B17}" type="pres">
      <dgm:prSet presAssocID="{D3E85696-5806-46AC-BA9E-43DA8D4BECB3}" presName="parTxOnly" presStyleLbl="node1" presStyleIdx="1" presStyleCnt="7" custScaleX="140173">
        <dgm:presLayoutVars>
          <dgm:bulletEnabled val="1"/>
        </dgm:presLayoutVars>
      </dgm:prSet>
      <dgm:spPr/>
      <dgm:t>
        <a:bodyPr/>
        <a:lstStyle/>
        <a:p>
          <a:endParaRPr lang="tr-TR"/>
        </a:p>
      </dgm:t>
    </dgm:pt>
    <dgm:pt modelId="{5B2BB96F-D86B-4977-9A6D-A493D9339F80}" type="pres">
      <dgm:prSet presAssocID="{A1A5FC91-E0D3-40BB-88D5-A52AA4A4D4E9}" presName="parSpace" presStyleCnt="0"/>
      <dgm:spPr/>
    </dgm:pt>
    <dgm:pt modelId="{FDE8BA31-0C96-4842-8504-0DF1E6878272}" type="pres">
      <dgm:prSet presAssocID="{EF3EDBE8-CACA-4C52-8F54-746432F1B444}" presName="parTxOnly" presStyleLbl="node1" presStyleIdx="2" presStyleCnt="7" custScaleX="114223">
        <dgm:presLayoutVars>
          <dgm:bulletEnabled val="1"/>
        </dgm:presLayoutVars>
      </dgm:prSet>
      <dgm:spPr/>
      <dgm:t>
        <a:bodyPr/>
        <a:lstStyle/>
        <a:p>
          <a:endParaRPr lang="tr-TR"/>
        </a:p>
      </dgm:t>
    </dgm:pt>
    <dgm:pt modelId="{35A0E70B-5CFA-4195-8D72-3B5EC31DA9E1}" type="pres">
      <dgm:prSet presAssocID="{C6AB3557-F993-46FA-ADBF-4FBE0E7AD8ED}" presName="parSpace" presStyleCnt="0"/>
      <dgm:spPr/>
    </dgm:pt>
    <dgm:pt modelId="{2ACA6ED5-1FBC-49AB-BAF6-B9E7AAA0EB3F}" type="pres">
      <dgm:prSet presAssocID="{B1FA6198-DF7D-4202-A9AB-9770734330B8}" presName="parTxOnly" presStyleLbl="node1" presStyleIdx="3" presStyleCnt="7">
        <dgm:presLayoutVars>
          <dgm:bulletEnabled val="1"/>
        </dgm:presLayoutVars>
      </dgm:prSet>
      <dgm:spPr/>
      <dgm:t>
        <a:bodyPr/>
        <a:lstStyle/>
        <a:p>
          <a:endParaRPr lang="tr-TR"/>
        </a:p>
      </dgm:t>
    </dgm:pt>
    <dgm:pt modelId="{0112A07F-7A46-4A6B-BEA4-D0DC9DA319BE}" type="pres">
      <dgm:prSet presAssocID="{31C66F9C-D624-4410-A297-F6E7D5B83944}" presName="parSpace" presStyleCnt="0"/>
      <dgm:spPr/>
    </dgm:pt>
    <dgm:pt modelId="{B2292C9B-F43F-409B-9F59-035EF9DF9CBE}" type="pres">
      <dgm:prSet presAssocID="{9F900931-D4A2-48E5-89D3-44F779478D84}" presName="parTxOnly" presStyleLbl="node1" presStyleIdx="4" presStyleCnt="7">
        <dgm:presLayoutVars>
          <dgm:bulletEnabled val="1"/>
        </dgm:presLayoutVars>
      </dgm:prSet>
      <dgm:spPr/>
      <dgm:t>
        <a:bodyPr/>
        <a:lstStyle/>
        <a:p>
          <a:endParaRPr lang="tr-TR"/>
        </a:p>
      </dgm:t>
    </dgm:pt>
    <dgm:pt modelId="{705CB44C-70BE-4169-9AF2-6AD3AF48D5C8}" type="pres">
      <dgm:prSet presAssocID="{B5542756-ADCE-4BA0-A51A-D10FE0018AAA}" presName="parSpace" presStyleCnt="0"/>
      <dgm:spPr/>
    </dgm:pt>
    <dgm:pt modelId="{7316E82B-B8D2-4516-AEAB-7CF5DE04BB76}" type="pres">
      <dgm:prSet presAssocID="{853DA6DA-DBCC-4E19-BCA7-0E1594396AE5}" presName="parTxOnly" presStyleLbl="node1" presStyleIdx="5" presStyleCnt="7">
        <dgm:presLayoutVars>
          <dgm:bulletEnabled val="1"/>
        </dgm:presLayoutVars>
      </dgm:prSet>
      <dgm:spPr/>
      <dgm:t>
        <a:bodyPr/>
        <a:lstStyle/>
        <a:p>
          <a:endParaRPr lang="tr-TR"/>
        </a:p>
      </dgm:t>
    </dgm:pt>
    <dgm:pt modelId="{72D2DD6A-D97B-4795-AD1B-E61E5143FF28}" type="pres">
      <dgm:prSet presAssocID="{850D239D-81EF-402F-9D24-D697F83DD792}" presName="parSpace" presStyleCnt="0"/>
      <dgm:spPr/>
    </dgm:pt>
    <dgm:pt modelId="{6876A10A-7364-4A24-9B6B-5FAECB5CFB1A}" type="pres">
      <dgm:prSet presAssocID="{4DD48CBC-0B4C-48B4-9A56-2A22364F1BA9}" presName="parTxOnly" presStyleLbl="node1" presStyleIdx="6" presStyleCnt="7">
        <dgm:presLayoutVars>
          <dgm:bulletEnabled val="1"/>
        </dgm:presLayoutVars>
      </dgm:prSet>
      <dgm:spPr/>
      <dgm:t>
        <a:bodyPr/>
        <a:lstStyle/>
        <a:p>
          <a:endParaRPr lang="tr-TR"/>
        </a:p>
      </dgm:t>
    </dgm:pt>
  </dgm:ptLst>
  <dgm:cxnLst>
    <dgm:cxn modelId="{D446D3A1-4D8F-423E-A554-7F6B8FAED57C}" srcId="{93DDA8D1-7994-431D-BC82-F7142F4621F2}" destId="{EF3EDBE8-CACA-4C52-8F54-746432F1B444}" srcOrd="2" destOrd="0" parTransId="{D42A1B51-1903-4BF3-B929-0AA7E6E6CCE9}" sibTransId="{C6AB3557-F993-46FA-ADBF-4FBE0E7AD8ED}"/>
    <dgm:cxn modelId="{EDBDA4B3-A243-4E84-BF4C-A458E425FDC9}" type="presOf" srcId="{D3E85696-5806-46AC-BA9E-43DA8D4BECB3}" destId="{701371F3-A13C-4A5A-8448-79C9465A9B17}" srcOrd="0" destOrd="0" presId="urn:microsoft.com/office/officeart/2005/8/layout/hChevron3"/>
    <dgm:cxn modelId="{6CA5312D-5F1C-46BA-A44D-F57634043E61}" srcId="{93DDA8D1-7994-431D-BC82-F7142F4621F2}" destId="{B1FA6198-DF7D-4202-A9AB-9770734330B8}" srcOrd="3" destOrd="0" parTransId="{C0B76DCC-A71A-4EA6-A8F2-F78004D1E432}" sibTransId="{31C66F9C-D624-4410-A297-F6E7D5B83944}"/>
    <dgm:cxn modelId="{155F68D6-AB64-4E0C-B820-DF999169B34C}" type="presOf" srcId="{93DDA8D1-7994-431D-BC82-F7142F4621F2}" destId="{9C571A53-0D2D-429E-A448-B74D3E501DF3}" srcOrd="0" destOrd="0" presId="urn:microsoft.com/office/officeart/2005/8/layout/hChevron3"/>
    <dgm:cxn modelId="{CDE48ABF-3101-46DB-9754-CFD99081C50A}" type="presOf" srcId="{853DA6DA-DBCC-4E19-BCA7-0E1594396AE5}" destId="{7316E82B-B8D2-4516-AEAB-7CF5DE04BB76}" srcOrd="0" destOrd="0" presId="urn:microsoft.com/office/officeart/2005/8/layout/hChevron3"/>
    <dgm:cxn modelId="{F4493DA3-6E7D-4330-9422-EA1B272A7250}" srcId="{93DDA8D1-7994-431D-BC82-F7142F4621F2}" destId="{853DA6DA-DBCC-4E19-BCA7-0E1594396AE5}" srcOrd="5" destOrd="0" parTransId="{5844BA00-0F90-4DD7-9D98-9E3FD339BEAE}" sibTransId="{850D239D-81EF-402F-9D24-D697F83DD792}"/>
    <dgm:cxn modelId="{3C4BD0E3-D9A2-426E-A94E-7753A63B9618}" srcId="{93DDA8D1-7994-431D-BC82-F7142F4621F2}" destId="{9F900931-D4A2-48E5-89D3-44F779478D84}" srcOrd="4" destOrd="0" parTransId="{79945B6E-7D36-40B6-915C-C102846806F2}" sibTransId="{B5542756-ADCE-4BA0-A51A-D10FE0018AAA}"/>
    <dgm:cxn modelId="{893FB1E4-656E-40DB-82F0-0D57639D91FA}" type="presOf" srcId="{D1E1518A-0837-4F7F-8AA4-0477749A661D}" destId="{CBC14BE6-D27B-41EC-97B2-A12AA40BC8B7}" srcOrd="0" destOrd="0" presId="urn:microsoft.com/office/officeart/2005/8/layout/hChevron3"/>
    <dgm:cxn modelId="{3BCD05C5-9A32-4AC1-B799-5164AC325941}" type="presOf" srcId="{9F900931-D4A2-48E5-89D3-44F779478D84}" destId="{B2292C9B-F43F-409B-9F59-035EF9DF9CBE}" srcOrd="0" destOrd="0" presId="urn:microsoft.com/office/officeart/2005/8/layout/hChevron3"/>
    <dgm:cxn modelId="{C481697A-7A5B-4761-BB4D-9FABE88592BE}" type="presOf" srcId="{4DD48CBC-0B4C-48B4-9A56-2A22364F1BA9}" destId="{6876A10A-7364-4A24-9B6B-5FAECB5CFB1A}" srcOrd="0" destOrd="0" presId="urn:microsoft.com/office/officeart/2005/8/layout/hChevron3"/>
    <dgm:cxn modelId="{2C016EF8-EB3D-4062-A78D-CB1D3A0568BD}" srcId="{93DDA8D1-7994-431D-BC82-F7142F4621F2}" destId="{4DD48CBC-0B4C-48B4-9A56-2A22364F1BA9}" srcOrd="6" destOrd="0" parTransId="{EC976D99-1410-4D14-993B-92DA791DB7BC}" sibTransId="{9A666C62-AA3F-4A23-B27D-87CB319F16E6}"/>
    <dgm:cxn modelId="{8CC09DDA-E84B-4A4A-83A5-47AD6D0B692B}" type="presOf" srcId="{B1FA6198-DF7D-4202-A9AB-9770734330B8}" destId="{2ACA6ED5-1FBC-49AB-BAF6-B9E7AAA0EB3F}" srcOrd="0" destOrd="0" presId="urn:microsoft.com/office/officeart/2005/8/layout/hChevron3"/>
    <dgm:cxn modelId="{1CA63121-37F5-4746-8504-605F514CDA46}" srcId="{93DDA8D1-7994-431D-BC82-F7142F4621F2}" destId="{D1E1518A-0837-4F7F-8AA4-0477749A661D}" srcOrd="0" destOrd="0" parTransId="{03BBF5B5-9040-4BAD-8733-6F2AC130E9A9}" sibTransId="{F108E47F-F3A9-45EA-BB4A-ECB9DD90EA46}"/>
    <dgm:cxn modelId="{E3FFADBB-E2C9-4179-8695-128BE8BDCF49}" srcId="{93DDA8D1-7994-431D-BC82-F7142F4621F2}" destId="{D3E85696-5806-46AC-BA9E-43DA8D4BECB3}" srcOrd="1" destOrd="0" parTransId="{DFB2F6FF-F494-4BDB-844A-51423FD43153}" sibTransId="{A1A5FC91-E0D3-40BB-88D5-A52AA4A4D4E9}"/>
    <dgm:cxn modelId="{AE118FE7-B6A6-4DB1-B6BF-74382C2E00BC}" type="presOf" srcId="{EF3EDBE8-CACA-4C52-8F54-746432F1B444}" destId="{FDE8BA31-0C96-4842-8504-0DF1E6878272}" srcOrd="0" destOrd="0" presId="urn:microsoft.com/office/officeart/2005/8/layout/hChevron3"/>
    <dgm:cxn modelId="{369AB7C9-6459-4F8E-AC4B-43F82216C778}" type="presParOf" srcId="{9C571A53-0D2D-429E-A448-B74D3E501DF3}" destId="{CBC14BE6-D27B-41EC-97B2-A12AA40BC8B7}" srcOrd="0" destOrd="0" presId="urn:microsoft.com/office/officeart/2005/8/layout/hChevron3"/>
    <dgm:cxn modelId="{B433275A-05A8-4511-B5B3-0CAF92F0702E}" type="presParOf" srcId="{9C571A53-0D2D-429E-A448-B74D3E501DF3}" destId="{340CE2A6-1E89-43A0-A380-323FB143779B}" srcOrd="1" destOrd="0" presId="urn:microsoft.com/office/officeart/2005/8/layout/hChevron3"/>
    <dgm:cxn modelId="{DAC5A600-9276-4905-A183-CC45F0DA505F}" type="presParOf" srcId="{9C571A53-0D2D-429E-A448-B74D3E501DF3}" destId="{701371F3-A13C-4A5A-8448-79C9465A9B17}" srcOrd="2" destOrd="0" presId="urn:microsoft.com/office/officeart/2005/8/layout/hChevron3"/>
    <dgm:cxn modelId="{E15D5A70-EE3E-4111-97A4-C14E837473C0}" type="presParOf" srcId="{9C571A53-0D2D-429E-A448-B74D3E501DF3}" destId="{5B2BB96F-D86B-4977-9A6D-A493D9339F80}" srcOrd="3" destOrd="0" presId="urn:microsoft.com/office/officeart/2005/8/layout/hChevron3"/>
    <dgm:cxn modelId="{40DD804C-4BC8-45B7-BA6A-82B537F4A9C7}" type="presParOf" srcId="{9C571A53-0D2D-429E-A448-B74D3E501DF3}" destId="{FDE8BA31-0C96-4842-8504-0DF1E6878272}" srcOrd="4" destOrd="0" presId="urn:microsoft.com/office/officeart/2005/8/layout/hChevron3"/>
    <dgm:cxn modelId="{AD79457F-52DA-49DC-A2DD-B30D73FA729B}" type="presParOf" srcId="{9C571A53-0D2D-429E-A448-B74D3E501DF3}" destId="{35A0E70B-5CFA-4195-8D72-3B5EC31DA9E1}" srcOrd="5" destOrd="0" presId="urn:microsoft.com/office/officeart/2005/8/layout/hChevron3"/>
    <dgm:cxn modelId="{A01E06CA-EE9A-43CB-8ABE-EBA1837C805F}" type="presParOf" srcId="{9C571A53-0D2D-429E-A448-B74D3E501DF3}" destId="{2ACA6ED5-1FBC-49AB-BAF6-B9E7AAA0EB3F}" srcOrd="6" destOrd="0" presId="urn:microsoft.com/office/officeart/2005/8/layout/hChevron3"/>
    <dgm:cxn modelId="{5C63C92C-363F-4688-8396-41BF184D78D2}" type="presParOf" srcId="{9C571A53-0D2D-429E-A448-B74D3E501DF3}" destId="{0112A07F-7A46-4A6B-BEA4-D0DC9DA319BE}" srcOrd="7" destOrd="0" presId="urn:microsoft.com/office/officeart/2005/8/layout/hChevron3"/>
    <dgm:cxn modelId="{E7FEF97F-7C38-45E1-BDEB-17B2D1F0F0B2}" type="presParOf" srcId="{9C571A53-0D2D-429E-A448-B74D3E501DF3}" destId="{B2292C9B-F43F-409B-9F59-035EF9DF9CBE}" srcOrd="8" destOrd="0" presId="urn:microsoft.com/office/officeart/2005/8/layout/hChevron3"/>
    <dgm:cxn modelId="{2B848A56-3ED6-4C81-B0A0-69063D64C575}" type="presParOf" srcId="{9C571A53-0D2D-429E-A448-B74D3E501DF3}" destId="{705CB44C-70BE-4169-9AF2-6AD3AF48D5C8}" srcOrd="9" destOrd="0" presId="urn:microsoft.com/office/officeart/2005/8/layout/hChevron3"/>
    <dgm:cxn modelId="{8BDE6A6E-64EF-4F13-AA38-5BFE6BF03998}" type="presParOf" srcId="{9C571A53-0D2D-429E-A448-B74D3E501DF3}" destId="{7316E82B-B8D2-4516-AEAB-7CF5DE04BB76}" srcOrd="10" destOrd="0" presId="urn:microsoft.com/office/officeart/2005/8/layout/hChevron3"/>
    <dgm:cxn modelId="{2698BA9F-D0BE-47BF-9BFD-7667D46BA6F9}" type="presParOf" srcId="{9C571A53-0D2D-429E-A448-B74D3E501DF3}" destId="{72D2DD6A-D97B-4795-AD1B-E61E5143FF28}" srcOrd="11" destOrd="0" presId="urn:microsoft.com/office/officeart/2005/8/layout/hChevron3"/>
    <dgm:cxn modelId="{10BA5405-E811-45B7-A94B-AF8CBD274974}" type="presParOf" srcId="{9C571A53-0D2D-429E-A448-B74D3E501DF3}" destId="{6876A10A-7364-4A24-9B6B-5FAECB5CFB1A}" srcOrd="12" destOrd="0" presId="urn:microsoft.com/office/officeart/2005/8/layout/hChevron3"/>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F6C38243-0555-4641-A80F-CEA21FC2E87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tr-TR"/>
        </a:p>
      </dgm:t>
    </dgm:pt>
    <dgm:pt modelId="{12163683-2B87-4B99-ADE9-53998D608B20}">
      <dgm:prSet phldrT="[Metin]" custT="1"/>
      <dgm:spPr/>
      <dgm:t>
        <a:bodyPr/>
        <a:lstStyle/>
        <a:p>
          <a:r>
            <a:rPr lang="tr-TR" sz="2800" dirty="0" smtClean="0"/>
            <a:t>Kapsam</a:t>
          </a:r>
          <a:endParaRPr lang="tr-TR" sz="2800" dirty="0"/>
        </a:p>
      </dgm:t>
    </dgm:pt>
    <dgm:pt modelId="{120BEFC4-271E-4C0D-A7BA-4C9031A0B998}" type="parTrans" cxnId="{2D21EBE5-EAEE-4921-AE2D-73DA1BBE71B8}">
      <dgm:prSet/>
      <dgm:spPr/>
      <dgm:t>
        <a:bodyPr/>
        <a:lstStyle/>
        <a:p>
          <a:endParaRPr lang="tr-TR"/>
        </a:p>
      </dgm:t>
    </dgm:pt>
    <dgm:pt modelId="{57E261D7-A8E4-4896-9BCF-1188150CD8A4}" type="sibTrans" cxnId="{2D21EBE5-EAEE-4921-AE2D-73DA1BBE71B8}">
      <dgm:prSet/>
      <dgm:spPr/>
      <dgm:t>
        <a:bodyPr/>
        <a:lstStyle/>
        <a:p>
          <a:endParaRPr lang="tr-TR"/>
        </a:p>
      </dgm:t>
    </dgm:pt>
    <dgm:pt modelId="{C8FF1A6D-6A26-45C9-B0B4-364F60091AD7}">
      <dgm:prSet phldrT="[Metin]" custT="1"/>
      <dgm:spPr/>
      <dgm:t>
        <a:bodyPr/>
        <a:lstStyle/>
        <a:p>
          <a:r>
            <a:rPr lang="tr-TR" sz="1800" dirty="0" smtClean="0"/>
            <a:t>6’lı GTİP bazında 125 sanayi ürünü</a:t>
          </a:r>
          <a:endParaRPr lang="tr-TR" sz="1800" dirty="0"/>
        </a:p>
      </dgm:t>
    </dgm:pt>
    <dgm:pt modelId="{5AA8FEC1-1F65-44E8-A87E-CFB5B6E92583}" type="parTrans" cxnId="{AFA61542-6F3B-473C-ACBC-2E0DF00AE897}">
      <dgm:prSet/>
      <dgm:spPr/>
      <dgm:t>
        <a:bodyPr/>
        <a:lstStyle/>
        <a:p>
          <a:endParaRPr lang="tr-TR"/>
        </a:p>
      </dgm:t>
    </dgm:pt>
    <dgm:pt modelId="{FBC2CE91-1F8A-4BB8-8A2D-5F40E2C811F4}" type="sibTrans" cxnId="{AFA61542-6F3B-473C-ACBC-2E0DF00AE897}">
      <dgm:prSet/>
      <dgm:spPr/>
      <dgm:t>
        <a:bodyPr/>
        <a:lstStyle/>
        <a:p>
          <a:endParaRPr lang="tr-TR"/>
        </a:p>
      </dgm:t>
    </dgm:pt>
    <dgm:pt modelId="{46A7A9B3-F71C-4B07-A02A-4D9032FE3F47}">
      <dgm:prSet phldrT="[Metin]" custT="1"/>
      <dgm:spPr/>
      <dgm:t>
        <a:bodyPr/>
        <a:lstStyle/>
        <a:p>
          <a:r>
            <a:rPr lang="tr-TR" sz="1800" dirty="0" smtClean="0"/>
            <a:t>6’lı GTİP bazında 140 tarım ürünü</a:t>
          </a:r>
          <a:endParaRPr lang="tr-TR" sz="1800" dirty="0"/>
        </a:p>
      </dgm:t>
    </dgm:pt>
    <dgm:pt modelId="{C92083D2-E299-47D2-9AEC-12499B1154C8}" type="parTrans" cxnId="{93BDC230-DF7F-4B40-8399-255B148F034D}">
      <dgm:prSet/>
      <dgm:spPr/>
      <dgm:t>
        <a:bodyPr/>
        <a:lstStyle/>
        <a:p>
          <a:endParaRPr lang="tr-TR"/>
        </a:p>
      </dgm:t>
    </dgm:pt>
    <dgm:pt modelId="{E1E120B6-6818-4284-8E7F-BF2334E1095D}" type="sibTrans" cxnId="{93BDC230-DF7F-4B40-8399-255B148F034D}">
      <dgm:prSet/>
      <dgm:spPr/>
      <dgm:t>
        <a:bodyPr/>
        <a:lstStyle/>
        <a:p>
          <a:endParaRPr lang="tr-TR"/>
        </a:p>
      </dgm:t>
    </dgm:pt>
    <dgm:pt modelId="{4C94BBAC-73DB-4B2E-8BFC-1FE882984731}">
      <dgm:prSet phldrT="[Metin]" custT="1"/>
      <dgm:spPr/>
      <dgm:t>
        <a:bodyPr/>
        <a:lstStyle/>
        <a:p>
          <a:r>
            <a:rPr lang="tr-TR" sz="2800" dirty="0" smtClean="0"/>
            <a:t>Ürün Grupları</a:t>
          </a:r>
          <a:endParaRPr lang="tr-TR" sz="2800" dirty="0"/>
        </a:p>
      </dgm:t>
    </dgm:pt>
    <dgm:pt modelId="{83435FEE-6D00-4E47-944E-4245B4375549}" type="parTrans" cxnId="{714D3EA7-4C4F-4B15-86E3-58801D0F3071}">
      <dgm:prSet/>
      <dgm:spPr/>
      <dgm:t>
        <a:bodyPr/>
        <a:lstStyle/>
        <a:p>
          <a:endParaRPr lang="tr-TR"/>
        </a:p>
      </dgm:t>
    </dgm:pt>
    <dgm:pt modelId="{DF426203-9636-4191-9AE7-906E92BE392F}" type="sibTrans" cxnId="{714D3EA7-4C4F-4B15-86E3-58801D0F3071}">
      <dgm:prSet/>
      <dgm:spPr/>
      <dgm:t>
        <a:bodyPr/>
        <a:lstStyle/>
        <a:p>
          <a:endParaRPr lang="tr-TR"/>
        </a:p>
      </dgm:t>
    </dgm:pt>
    <dgm:pt modelId="{E5DC9A64-E58D-4672-864A-FF7CC17C4743}">
      <dgm:prSet phldrT="[Metin]" custT="1"/>
      <dgm:spPr/>
      <dgm:t>
        <a:bodyPr/>
        <a:lstStyle/>
        <a:p>
          <a:r>
            <a:rPr lang="tr-TR" sz="1800" dirty="0" smtClean="0"/>
            <a:t>Temizlik ürünleri, plastik malzemeler, orman ürünleri, hazır giyim, ev tekstili, çelik ürünler, beyaz eşya, elektrikli ürünler, mobilya</a:t>
          </a:r>
          <a:endParaRPr lang="tr-TR" sz="1800" dirty="0"/>
        </a:p>
      </dgm:t>
    </dgm:pt>
    <dgm:pt modelId="{51FEEE0A-4762-46B7-A8F9-0678DC4CC49A}" type="parTrans" cxnId="{E32D197C-B477-4C47-813C-6FEE7B5A2DAA}">
      <dgm:prSet/>
      <dgm:spPr/>
      <dgm:t>
        <a:bodyPr/>
        <a:lstStyle/>
        <a:p>
          <a:endParaRPr lang="tr-TR"/>
        </a:p>
      </dgm:t>
    </dgm:pt>
    <dgm:pt modelId="{D423FFBD-1676-4DD8-A406-0D087F45E15A}" type="sibTrans" cxnId="{E32D197C-B477-4C47-813C-6FEE7B5A2DAA}">
      <dgm:prSet/>
      <dgm:spPr/>
      <dgm:t>
        <a:bodyPr/>
        <a:lstStyle/>
        <a:p>
          <a:endParaRPr lang="tr-TR"/>
        </a:p>
      </dgm:t>
    </dgm:pt>
    <dgm:pt modelId="{D85026A7-6EBE-4944-B006-3CBB47B0E84F}">
      <dgm:prSet phldrT="[Metin]" custT="1"/>
      <dgm:spPr/>
      <dgm:t>
        <a:bodyPr/>
        <a:lstStyle/>
        <a:p>
          <a:r>
            <a:rPr lang="tr-TR" sz="1800" dirty="0" smtClean="0"/>
            <a:t>Karides ve bazı su ürünleri, hurma, baharatlar, balık yağları,  bazı unlu mamuller,  etil alkol</a:t>
          </a:r>
          <a:endParaRPr lang="tr-TR" sz="1800" dirty="0"/>
        </a:p>
      </dgm:t>
    </dgm:pt>
    <dgm:pt modelId="{039DC0BB-2201-4035-8099-C3B35F113C42}" type="parTrans" cxnId="{BF6E7287-39F3-4684-9C9D-0C2F78C39E33}">
      <dgm:prSet/>
      <dgm:spPr/>
      <dgm:t>
        <a:bodyPr/>
        <a:lstStyle/>
        <a:p>
          <a:endParaRPr lang="tr-TR"/>
        </a:p>
      </dgm:t>
    </dgm:pt>
    <dgm:pt modelId="{E9CE878E-5C13-458A-8038-ECFC00B1480F}" type="sibTrans" cxnId="{BF6E7287-39F3-4684-9C9D-0C2F78C39E33}">
      <dgm:prSet/>
      <dgm:spPr/>
      <dgm:t>
        <a:bodyPr/>
        <a:lstStyle/>
        <a:p>
          <a:endParaRPr lang="tr-TR"/>
        </a:p>
      </dgm:t>
    </dgm:pt>
    <dgm:pt modelId="{14119FA4-A538-4A2C-811D-09E86676FEE0}">
      <dgm:prSet phldrT="[Metin]" custT="1"/>
      <dgm:spPr/>
      <dgm:t>
        <a:bodyPr/>
        <a:lstStyle/>
        <a:p>
          <a:r>
            <a:rPr lang="tr-TR" sz="2800" dirty="0" smtClean="0"/>
            <a:t>Uygulama</a:t>
          </a:r>
          <a:endParaRPr lang="tr-TR" sz="2800" dirty="0"/>
        </a:p>
      </dgm:t>
    </dgm:pt>
    <dgm:pt modelId="{C179CD29-65BF-4550-8652-3D30CB932B4B}" type="parTrans" cxnId="{ABEDEE0B-5D90-443A-A98E-80DC52B05D8F}">
      <dgm:prSet/>
      <dgm:spPr/>
      <dgm:t>
        <a:bodyPr/>
        <a:lstStyle/>
        <a:p>
          <a:endParaRPr lang="tr-TR"/>
        </a:p>
      </dgm:t>
    </dgm:pt>
    <dgm:pt modelId="{64B3C726-F982-4561-8EBF-724EDF212FA7}" type="sibTrans" cxnId="{ABEDEE0B-5D90-443A-A98E-80DC52B05D8F}">
      <dgm:prSet/>
      <dgm:spPr/>
      <dgm:t>
        <a:bodyPr/>
        <a:lstStyle/>
        <a:p>
          <a:endParaRPr lang="tr-TR"/>
        </a:p>
      </dgm:t>
    </dgm:pt>
    <dgm:pt modelId="{196E0027-BFB8-4B92-B7F8-CAC54E91D88B}">
      <dgm:prSet phldrT="[Metin]" custT="1"/>
      <dgm:spPr/>
      <dgm:t>
        <a:bodyPr/>
        <a:lstStyle/>
        <a:p>
          <a:r>
            <a:rPr lang="tr-TR" sz="1800" dirty="0" smtClean="0"/>
            <a:t>İç onay süreçlerinin tamamlanması</a:t>
          </a:r>
          <a:endParaRPr lang="tr-TR" sz="1800" dirty="0"/>
        </a:p>
      </dgm:t>
    </dgm:pt>
    <dgm:pt modelId="{A8E6082D-10EE-4F64-A3D6-7D13B650CF78}" type="parTrans" cxnId="{C83738CD-7F16-4A56-B1FD-8C2BA099191F}">
      <dgm:prSet/>
      <dgm:spPr/>
      <dgm:t>
        <a:bodyPr/>
        <a:lstStyle/>
        <a:p>
          <a:endParaRPr lang="tr-TR"/>
        </a:p>
      </dgm:t>
    </dgm:pt>
    <dgm:pt modelId="{6C1AC72C-F3D8-482B-A9A2-77D0A77A4829}" type="sibTrans" cxnId="{C83738CD-7F16-4A56-B1FD-8C2BA099191F}">
      <dgm:prSet/>
      <dgm:spPr/>
      <dgm:t>
        <a:bodyPr/>
        <a:lstStyle/>
        <a:p>
          <a:endParaRPr lang="tr-TR"/>
        </a:p>
      </dgm:t>
    </dgm:pt>
    <dgm:pt modelId="{DB789ED1-AD5B-417C-B32F-988CE88EE550}">
      <dgm:prSet phldrT="[Metin]" custT="1"/>
      <dgm:spPr/>
      <dgm:t>
        <a:bodyPr/>
        <a:lstStyle/>
        <a:p>
          <a:r>
            <a:rPr lang="tr-TR" sz="1800" dirty="0" smtClean="0"/>
            <a:t>Ortak Komite</a:t>
          </a:r>
          <a:endParaRPr lang="tr-TR" sz="1800" dirty="0"/>
        </a:p>
      </dgm:t>
    </dgm:pt>
    <dgm:pt modelId="{228448C6-8379-4231-8934-2099EAE66669}" type="parTrans" cxnId="{6D335166-ED6C-46C9-9009-BD1446E9CAEF}">
      <dgm:prSet/>
      <dgm:spPr/>
      <dgm:t>
        <a:bodyPr/>
        <a:lstStyle/>
        <a:p>
          <a:endParaRPr lang="tr-TR"/>
        </a:p>
      </dgm:t>
    </dgm:pt>
    <dgm:pt modelId="{640EC3EF-EE9B-4D6F-B464-C6C1E964984F}" type="sibTrans" cxnId="{6D335166-ED6C-46C9-9009-BD1446E9CAEF}">
      <dgm:prSet/>
      <dgm:spPr/>
      <dgm:t>
        <a:bodyPr/>
        <a:lstStyle/>
        <a:p>
          <a:endParaRPr lang="tr-TR"/>
        </a:p>
      </dgm:t>
    </dgm:pt>
    <dgm:pt modelId="{524D16D1-158A-493D-863F-09D54AFFDCCC}" type="pres">
      <dgm:prSet presAssocID="{F6C38243-0555-4641-A80F-CEA21FC2E877}" presName="Name0" presStyleCnt="0">
        <dgm:presLayoutVars>
          <dgm:dir/>
          <dgm:animLvl val="lvl"/>
          <dgm:resizeHandles val="exact"/>
        </dgm:presLayoutVars>
      </dgm:prSet>
      <dgm:spPr/>
      <dgm:t>
        <a:bodyPr/>
        <a:lstStyle/>
        <a:p>
          <a:endParaRPr lang="tr-TR"/>
        </a:p>
      </dgm:t>
    </dgm:pt>
    <dgm:pt modelId="{A7CF9990-A5DF-4BF4-A1A7-C7B0149D041B}" type="pres">
      <dgm:prSet presAssocID="{12163683-2B87-4B99-ADE9-53998D608B20}" presName="linNode" presStyleCnt="0"/>
      <dgm:spPr/>
    </dgm:pt>
    <dgm:pt modelId="{5576DECC-094C-4D28-A437-89F258DE88C6}" type="pres">
      <dgm:prSet presAssocID="{12163683-2B87-4B99-ADE9-53998D608B20}" presName="parentText" presStyleLbl="node1" presStyleIdx="0" presStyleCnt="3">
        <dgm:presLayoutVars>
          <dgm:chMax val="1"/>
          <dgm:bulletEnabled val="1"/>
        </dgm:presLayoutVars>
      </dgm:prSet>
      <dgm:spPr/>
      <dgm:t>
        <a:bodyPr/>
        <a:lstStyle/>
        <a:p>
          <a:endParaRPr lang="tr-TR"/>
        </a:p>
      </dgm:t>
    </dgm:pt>
    <dgm:pt modelId="{439ED875-CE8F-483E-8DAD-B784B97452B6}" type="pres">
      <dgm:prSet presAssocID="{12163683-2B87-4B99-ADE9-53998D608B20}" presName="descendantText" presStyleLbl="alignAccFollowNode1" presStyleIdx="0" presStyleCnt="3">
        <dgm:presLayoutVars>
          <dgm:bulletEnabled val="1"/>
        </dgm:presLayoutVars>
      </dgm:prSet>
      <dgm:spPr/>
      <dgm:t>
        <a:bodyPr/>
        <a:lstStyle/>
        <a:p>
          <a:endParaRPr lang="tr-TR"/>
        </a:p>
      </dgm:t>
    </dgm:pt>
    <dgm:pt modelId="{00623AAB-DD18-44C2-A29D-8FE32DD458A5}" type="pres">
      <dgm:prSet presAssocID="{57E261D7-A8E4-4896-9BCF-1188150CD8A4}" presName="sp" presStyleCnt="0"/>
      <dgm:spPr/>
    </dgm:pt>
    <dgm:pt modelId="{1C6E3F8A-077A-4693-A59E-CE8816F08149}" type="pres">
      <dgm:prSet presAssocID="{4C94BBAC-73DB-4B2E-8BFC-1FE882984731}" presName="linNode" presStyleCnt="0"/>
      <dgm:spPr/>
    </dgm:pt>
    <dgm:pt modelId="{9E74ED11-F9B5-44B5-8837-2949621E73C8}" type="pres">
      <dgm:prSet presAssocID="{4C94BBAC-73DB-4B2E-8BFC-1FE882984731}" presName="parentText" presStyleLbl="node1" presStyleIdx="1" presStyleCnt="3">
        <dgm:presLayoutVars>
          <dgm:chMax val="1"/>
          <dgm:bulletEnabled val="1"/>
        </dgm:presLayoutVars>
      </dgm:prSet>
      <dgm:spPr/>
      <dgm:t>
        <a:bodyPr/>
        <a:lstStyle/>
        <a:p>
          <a:endParaRPr lang="tr-TR"/>
        </a:p>
      </dgm:t>
    </dgm:pt>
    <dgm:pt modelId="{192F9F19-B6AA-4033-849C-2F50EEB16E71}" type="pres">
      <dgm:prSet presAssocID="{4C94BBAC-73DB-4B2E-8BFC-1FE882984731}" presName="descendantText" presStyleLbl="alignAccFollowNode1" presStyleIdx="1" presStyleCnt="3">
        <dgm:presLayoutVars>
          <dgm:bulletEnabled val="1"/>
        </dgm:presLayoutVars>
      </dgm:prSet>
      <dgm:spPr/>
      <dgm:t>
        <a:bodyPr/>
        <a:lstStyle/>
        <a:p>
          <a:endParaRPr lang="tr-TR"/>
        </a:p>
      </dgm:t>
    </dgm:pt>
    <dgm:pt modelId="{870F984B-D093-4602-870B-6698152C2B43}" type="pres">
      <dgm:prSet presAssocID="{DF426203-9636-4191-9AE7-906E92BE392F}" presName="sp" presStyleCnt="0"/>
      <dgm:spPr/>
    </dgm:pt>
    <dgm:pt modelId="{9C4C9B00-016E-41DA-8E54-44F8F0EC2EDB}" type="pres">
      <dgm:prSet presAssocID="{14119FA4-A538-4A2C-811D-09E86676FEE0}" presName="linNode" presStyleCnt="0"/>
      <dgm:spPr/>
    </dgm:pt>
    <dgm:pt modelId="{6399EBC2-FD7B-45D1-9A1C-202A6F624E56}" type="pres">
      <dgm:prSet presAssocID="{14119FA4-A538-4A2C-811D-09E86676FEE0}" presName="parentText" presStyleLbl="node1" presStyleIdx="2" presStyleCnt="3">
        <dgm:presLayoutVars>
          <dgm:chMax val="1"/>
          <dgm:bulletEnabled val="1"/>
        </dgm:presLayoutVars>
      </dgm:prSet>
      <dgm:spPr/>
      <dgm:t>
        <a:bodyPr/>
        <a:lstStyle/>
        <a:p>
          <a:endParaRPr lang="tr-TR"/>
        </a:p>
      </dgm:t>
    </dgm:pt>
    <dgm:pt modelId="{F043E597-8CF6-4F0E-8076-05930B2228CC}" type="pres">
      <dgm:prSet presAssocID="{14119FA4-A538-4A2C-811D-09E86676FEE0}" presName="descendantText" presStyleLbl="alignAccFollowNode1" presStyleIdx="2" presStyleCnt="3">
        <dgm:presLayoutVars>
          <dgm:bulletEnabled val="1"/>
        </dgm:presLayoutVars>
      </dgm:prSet>
      <dgm:spPr/>
      <dgm:t>
        <a:bodyPr/>
        <a:lstStyle/>
        <a:p>
          <a:endParaRPr lang="tr-TR"/>
        </a:p>
      </dgm:t>
    </dgm:pt>
  </dgm:ptLst>
  <dgm:cxnLst>
    <dgm:cxn modelId="{E3AB3DDF-DB40-4B48-9C01-5704FDFBB6D6}" type="presOf" srcId="{D85026A7-6EBE-4944-B006-3CBB47B0E84F}" destId="{192F9F19-B6AA-4033-849C-2F50EEB16E71}" srcOrd="0" destOrd="1" presId="urn:microsoft.com/office/officeart/2005/8/layout/vList5"/>
    <dgm:cxn modelId="{6D335166-ED6C-46C9-9009-BD1446E9CAEF}" srcId="{14119FA4-A538-4A2C-811D-09E86676FEE0}" destId="{DB789ED1-AD5B-417C-B32F-988CE88EE550}" srcOrd="1" destOrd="0" parTransId="{228448C6-8379-4231-8934-2099EAE66669}" sibTransId="{640EC3EF-EE9B-4D6F-B464-C6C1E964984F}"/>
    <dgm:cxn modelId="{C83738CD-7F16-4A56-B1FD-8C2BA099191F}" srcId="{14119FA4-A538-4A2C-811D-09E86676FEE0}" destId="{196E0027-BFB8-4B92-B7F8-CAC54E91D88B}" srcOrd="0" destOrd="0" parTransId="{A8E6082D-10EE-4F64-A3D6-7D13B650CF78}" sibTransId="{6C1AC72C-F3D8-482B-A9A2-77D0A77A4829}"/>
    <dgm:cxn modelId="{782F687C-5979-4000-B593-5A5361C6204E}" type="presOf" srcId="{46A7A9B3-F71C-4B07-A02A-4D9032FE3F47}" destId="{439ED875-CE8F-483E-8DAD-B784B97452B6}" srcOrd="0" destOrd="1" presId="urn:microsoft.com/office/officeart/2005/8/layout/vList5"/>
    <dgm:cxn modelId="{2D21EBE5-EAEE-4921-AE2D-73DA1BBE71B8}" srcId="{F6C38243-0555-4641-A80F-CEA21FC2E877}" destId="{12163683-2B87-4B99-ADE9-53998D608B20}" srcOrd="0" destOrd="0" parTransId="{120BEFC4-271E-4C0D-A7BA-4C9031A0B998}" sibTransId="{57E261D7-A8E4-4896-9BCF-1188150CD8A4}"/>
    <dgm:cxn modelId="{714D3EA7-4C4F-4B15-86E3-58801D0F3071}" srcId="{F6C38243-0555-4641-A80F-CEA21FC2E877}" destId="{4C94BBAC-73DB-4B2E-8BFC-1FE882984731}" srcOrd="1" destOrd="0" parTransId="{83435FEE-6D00-4E47-944E-4245B4375549}" sibTransId="{DF426203-9636-4191-9AE7-906E92BE392F}"/>
    <dgm:cxn modelId="{EABA540D-C689-41E9-AA02-065790E77AB2}" type="presOf" srcId="{12163683-2B87-4B99-ADE9-53998D608B20}" destId="{5576DECC-094C-4D28-A437-89F258DE88C6}" srcOrd="0" destOrd="0" presId="urn:microsoft.com/office/officeart/2005/8/layout/vList5"/>
    <dgm:cxn modelId="{701D3B58-956E-4030-B659-FBE4DFDE6939}" type="presOf" srcId="{F6C38243-0555-4641-A80F-CEA21FC2E877}" destId="{524D16D1-158A-493D-863F-09D54AFFDCCC}" srcOrd="0" destOrd="0" presId="urn:microsoft.com/office/officeart/2005/8/layout/vList5"/>
    <dgm:cxn modelId="{7C3ABAC5-3016-4BF7-916C-04A4D8199B31}" type="presOf" srcId="{14119FA4-A538-4A2C-811D-09E86676FEE0}" destId="{6399EBC2-FD7B-45D1-9A1C-202A6F624E56}" srcOrd="0" destOrd="0" presId="urn:microsoft.com/office/officeart/2005/8/layout/vList5"/>
    <dgm:cxn modelId="{93BDC230-DF7F-4B40-8399-255B148F034D}" srcId="{12163683-2B87-4B99-ADE9-53998D608B20}" destId="{46A7A9B3-F71C-4B07-A02A-4D9032FE3F47}" srcOrd="1" destOrd="0" parTransId="{C92083D2-E299-47D2-9AEC-12499B1154C8}" sibTransId="{E1E120B6-6818-4284-8E7F-BF2334E1095D}"/>
    <dgm:cxn modelId="{ABEDEE0B-5D90-443A-A98E-80DC52B05D8F}" srcId="{F6C38243-0555-4641-A80F-CEA21FC2E877}" destId="{14119FA4-A538-4A2C-811D-09E86676FEE0}" srcOrd="2" destOrd="0" parTransId="{C179CD29-65BF-4550-8652-3D30CB932B4B}" sibTransId="{64B3C726-F982-4561-8EBF-724EDF212FA7}"/>
    <dgm:cxn modelId="{AFA61542-6F3B-473C-ACBC-2E0DF00AE897}" srcId="{12163683-2B87-4B99-ADE9-53998D608B20}" destId="{C8FF1A6D-6A26-45C9-B0B4-364F60091AD7}" srcOrd="0" destOrd="0" parTransId="{5AA8FEC1-1F65-44E8-A87E-CFB5B6E92583}" sibTransId="{FBC2CE91-1F8A-4BB8-8A2D-5F40E2C811F4}"/>
    <dgm:cxn modelId="{BF6E7287-39F3-4684-9C9D-0C2F78C39E33}" srcId="{4C94BBAC-73DB-4B2E-8BFC-1FE882984731}" destId="{D85026A7-6EBE-4944-B006-3CBB47B0E84F}" srcOrd="1" destOrd="0" parTransId="{039DC0BB-2201-4035-8099-C3B35F113C42}" sibTransId="{E9CE878E-5C13-458A-8038-ECFC00B1480F}"/>
    <dgm:cxn modelId="{E32D197C-B477-4C47-813C-6FEE7B5A2DAA}" srcId="{4C94BBAC-73DB-4B2E-8BFC-1FE882984731}" destId="{E5DC9A64-E58D-4672-864A-FF7CC17C4743}" srcOrd="0" destOrd="0" parTransId="{51FEEE0A-4762-46B7-A8F9-0678DC4CC49A}" sibTransId="{D423FFBD-1676-4DD8-A406-0D087F45E15A}"/>
    <dgm:cxn modelId="{A0431F75-9BEB-4799-A280-9308880CA829}" type="presOf" srcId="{C8FF1A6D-6A26-45C9-B0B4-364F60091AD7}" destId="{439ED875-CE8F-483E-8DAD-B784B97452B6}" srcOrd="0" destOrd="0" presId="urn:microsoft.com/office/officeart/2005/8/layout/vList5"/>
    <dgm:cxn modelId="{86CC037B-917E-4FB7-BE43-479D8342FC76}" type="presOf" srcId="{196E0027-BFB8-4B92-B7F8-CAC54E91D88B}" destId="{F043E597-8CF6-4F0E-8076-05930B2228CC}" srcOrd="0" destOrd="0" presId="urn:microsoft.com/office/officeart/2005/8/layout/vList5"/>
    <dgm:cxn modelId="{6E336A15-4DB8-4C91-863D-5C168352711C}" type="presOf" srcId="{E5DC9A64-E58D-4672-864A-FF7CC17C4743}" destId="{192F9F19-B6AA-4033-849C-2F50EEB16E71}" srcOrd="0" destOrd="0" presId="urn:microsoft.com/office/officeart/2005/8/layout/vList5"/>
    <dgm:cxn modelId="{4154886A-2E46-48FB-BE07-73AE3051B277}" type="presOf" srcId="{4C94BBAC-73DB-4B2E-8BFC-1FE882984731}" destId="{9E74ED11-F9B5-44B5-8837-2949621E73C8}" srcOrd="0" destOrd="0" presId="urn:microsoft.com/office/officeart/2005/8/layout/vList5"/>
    <dgm:cxn modelId="{52AD998B-DFEB-494B-B226-196A0D4514AB}" type="presOf" srcId="{DB789ED1-AD5B-417C-B32F-988CE88EE550}" destId="{F043E597-8CF6-4F0E-8076-05930B2228CC}" srcOrd="0" destOrd="1" presId="urn:microsoft.com/office/officeart/2005/8/layout/vList5"/>
    <dgm:cxn modelId="{8B0122E9-E015-47DE-A18D-9E3E2D0B642B}" type="presParOf" srcId="{524D16D1-158A-493D-863F-09D54AFFDCCC}" destId="{A7CF9990-A5DF-4BF4-A1A7-C7B0149D041B}" srcOrd="0" destOrd="0" presId="urn:microsoft.com/office/officeart/2005/8/layout/vList5"/>
    <dgm:cxn modelId="{F484DCBD-C917-45D6-8263-2400E2EDA89A}" type="presParOf" srcId="{A7CF9990-A5DF-4BF4-A1A7-C7B0149D041B}" destId="{5576DECC-094C-4D28-A437-89F258DE88C6}" srcOrd="0" destOrd="0" presId="urn:microsoft.com/office/officeart/2005/8/layout/vList5"/>
    <dgm:cxn modelId="{51929CC6-53B4-4A5A-AA01-F7C21C0508BC}" type="presParOf" srcId="{A7CF9990-A5DF-4BF4-A1A7-C7B0149D041B}" destId="{439ED875-CE8F-483E-8DAD-B784B97452B6}" srcOrd="1" destOrd="0" presId="urn:microsoft.com/office/officeart/2005/8/layout/vList5"/>
    <dgm:cxn modelId="{5B5279D6-58B7-45AB-A841-97BA99C4864C}" type="presParOf" srcId="{524D16D1-158A-493D-863F-09D54AFFDCCC}" destId="{00623AAB-DD18-44C2-A29D-8FE32DD458A5}" srcOrd="1" destOrd="0" presId="urn:microsoft.com/office/officeart/2005/8/layout/vList5"/>
    <dgm:cxn modelId="{BA1782E0-F116-4723-B1A3-06B3DCD8E40B}" type="presParOf" srcId="{524D16D1-158A-493D-863F-09D54AFFDCCC}" destId="{1C6E3F8A-077A-4693-A59E-CE8816F08149}" srcOrd="2" destOrd="0" presId="urn:microsoft.com/office/officeart/2005/8/layout/vList5"/>
    <dgm:cxn modelId="{191F578D-F30D-4818-B3FD-9164F245295E}" type="presParOf" srcId="{1C6E3F8A-077A-4693-A59E-CE8816F08149}" destId="{9E74ED11-F9B5-44B5-8837-2949621E73C8}" srcOrd="0" destOrd="0" presId="urn:microsoft.com/office/officeart/2005/8/layout/vList5"/>
    <dgm:cxn modelId="{552668F2-7AB4-4389-B7CA-339C988040CA}" type="presParOf" srcId="{1C6E3F8A-077A-4693-A59E-CE8816F08149}" destId="{192F9F19-B6AA-4033-849C-2F50EEB16E71}" srcOrd="1" destOrd="0" presId="urn:microsoft.com/office/officeart/2005/8/layout/vList5"/>
    <dgm:cxn modelId="{84B157D9-2D23-4B7A-A0DA-96EB0BE0A2E1}" type="presParOf" srcId="{524D16D1-158A-493D-863F-09D54AFFDCCC}" destId="{870F984B-D093-4602-870B-6698152C2B43}" srcOrd="3" destOrd="0" presId="urn:microsoft.com/office/officeart/2005/8/layout/vList5"/>
    <dgm:cxn modelId="{C1DAD565-BC6E-4A98-AF14-E0C3BEE51D52}" type="presParOf" srcId="{524D16D1-158A-493D-863F-09D54AFFDCCC}" destId="{9C4C9B00-016E-41DA-8E54-44F8F0EC2EDB}" srcOrd="4" destOrd="0" presId="urn:microsoft.com/office/officeart/2005/8/layout/vList5"/>
    <dgm:cxn modelId="{06478AD4-EE3D-409B-A873-91765C2718A0}" type="presParOf" srcId="{9C4C9B00-016E-41DA-8E54-44F8F0EC2EDB}" destId="{6399EBC2-FD7B-45D1-9A1C-202A6F624E56}" srcOrd="0" destOrd="0" presId="urn:microsoft.com/office/officeart/2005/8/layout/vList5"/>
    <dgm:cxn modelId="{F590BA29-729A-4214-B166-721B7CA4F034}" type="presParOf" srcId="{9C4C9B00-016E-41DA-8E54-44F8F0EC2EDB}" destId="{F043E597-8CF6-4F0E-8076-05930B2228CC}"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93DDA8D1-7994-431D-BC82-F7142F4621F2}" type="doc">
      <dgm:prSet loTypeId="urn:microsoft.com/office/officeart/2005/8/layout/hChevron3" loCatId="process" qsTypeId="urn:microsoft.com/office/officeart/2005/8/quickstyle/simple1" qsCatId="simple" csTypeId="urn:microsoft.com/office/officeart/2005/8/colors/accent1_2" csCatId="accent1" phldr="1"/>
      <dgm:spPr/>
    </dgm:pt>
    <dgm:pt modelId="{D1E1518A-0837-4F7F-8AA4-0477749A661D}">
      <dgm:prSet phldrT="[Metin]" custT="1"/>
      <dgm:spPr/>
      <dgm:t>
        <a:bodyPr/>
        <a:lstStyle/>
        <a:p>
          <a:r>
            <a:rPr lang="tr-TR" sz="1400" b="1" dirty="0" smtClean="0">
              <a:solidFill>
                <a:schemeClr val="tx2">
                  <a:lumMod val="50000"/>
                </a:schemeClr>
              </a:solidFill>
            </a:rPr>
            <a:t>Veriler</a:t>
          </a:r>
          <a:endParaRPr lang="tr-TR" sz="1400" b="1" dirty="0">
            <a:solidFill>
              <a:schemeClr val="tx2">
                <a:lumMod val="50000"/>
              </a:schemeClr>
            </a:solidFill>
          </a:endParaRPr>
        </a:p>
      </dgm:t>
    </dgm:pt>
    <dgm:pt modelId="{03BBF5B5-9040-4BAD-8733-6F2AC130E9A9}" type="parTrans" cxnId="{1CA63121-37F5-4746-8504-605F514CDA46}">
      <dgm:prSet/>
      <dgm:spPr/>
      <dgm:t>
        <a:bodyPr/>
        <a:lstStyle/>
        <a:p>
          <a:endParaRPr lang="tr-TR" sz="1400"/>
        </a:p>
      </dgm:t>
    </dgm:pt>
    <dgm:pt modelId="{F108E47F-F3A9-45EA-BB4A-ECB9DD90EA46}" type="sibTrans" cxnId="{1CA63121-37F5-4746-8504-605F514CDA46}">
      <dgm:prSet/>
      <dgm:spPr/>
      <dgm:t>
        <a:bodyPr/>
        <a:lstStyle/>
        <a:p>
          <a:endParaRPr lang="tr-TR" sz="1400"/>
        </a:p>
      </dgm:t>
    </dgm:pt>
    <dgm:pt modelId="{D3E85696-5806-46AC-BA9E-43DA8D4BECB3}">
      <dgm:prSet phldrT="[Metin]" custT="1"/>
      <dgm:spPr/>
      <dgm:t>
        <a:bodyPr/>
        <a:lstStyle/>
        <a:p>
          <a:r>
            <a:rPr lang="tr-TR" sz="1400" b="1" dirty="0" smtClean="0">
              <a:solidFill>
                <a:schemeClr val="tx2">
                  <a:lumMod val="50000"/>
                </a:schemeClr>
              </a:solidFill>
            </a:rPr>
            <a:t>Mekanizmalar</a:t>
          </a:r>
          <a:endParaRPr lang="tr-TR" sz="1400" b="1" dirty="0">
            <a:solidFill>
              <a:schemeClr val="tx2">
                <a:lumMod val="50000"/>
              </a:schemeClr>
            </a:solidFill>
          </a:endParaRPr>
        </a:p>
      </dgm:t>
    </dgm:pt>
    <dgm:pt modelId="{DFB2F6FF-F494-4BDB-844A-51423FD43153}" type="parTrans" cxnId="{E3FFADBB-E2C9-4179-8695-128BE8BDCF49}">
      <dgm:prSet/>
      <dgm:spPr/>
      <dgm:t>
        <a:bodyPr/>
        <a:lstStyle/>
        <a:p>
          <a:endParaRPr lang="tr-TR" sz="1400"/>
        </a:p>
      </dgm:t>
    </dgm:pt>
    <dgm:pt modelId="{A1A5FC91-E0D3-40BB-88D5-A52AA4A4D4E9}" type="sibTrans" cxnId="{E3FFADBB-E2C9-4179-8695-128BE8BDCF49}">
      <dgm:prSet/>
      <dgm:spPr/>
      <dgm:t>
        <a:bodyPr/>
        <a:lstStyle/>
        <a:p>
          <a:endParaRPr lang="tr-TR" sz="1400"/>
        </a:p>
      </dgm:t>
    </dgm:pt>
    <dgm:pt modelId="{EF3EDBE8-CACA-4C52-8F54-746432F1B444}">
      <dgm:prSet phldrT="[Metin]" custT="1"/>
      <dgm:spPr/>
      <dgm:t>
        <a:bodyPr/>
        <a:lstStyle/>
        <a:p>
          <a:r>
            <a:rPr lang="tr-TR" sz="1400" b="1" dirty="0" smtClean="0">
              <a:solidFill>
                <a:schemeClr val="bg1"/>
              </a:solidFill>
            </a:rPr>
            <a:t>Güncel Gelişmeler</a:t>
          </a:r>
          <a:endParaRPr lang="tr-TR" sz="1400" b="1" dirty="0">
            <a:solidFill>
              <a:schemeClr val="bg1"/>
            </a:solidFill>
          </a:endParaRPr>
        </a:p>
      </dgm:t>
    </dgm:pt>
    <dgm:pt modelId="{D42A1B51-1903-4BF3-B929-0AA7E6E6CCE9}" type="parTrans" cxnId="{D446D3A1-4D8F-423E-A554-7F6B8FAED57C}">
      <dgm:prSet/>
      <dgm:spPr/>
      <dgm:t>
        <a:bodyPr/>
        <a:lstStyle/>
        <a:p>
          <a:endParaRPr lang="tr-TR" sz="1400"/>
        </a:p>
      </dgm:t>
    </dgm:pt>
    <dgm:pt modelId="{C6AB3557-F993-46FA-ADBF-4FBE0E7AD8ED}" type="sibTrans" cxnId="{D446D3A1-4D8F-423E-A554-7F6B8FAED57C}">
      <dgm:prSet/>
      <dgm:spPr/>
      <dgm:t>
        <a:bodyPr/>
        <a:lstStyle/>
        <a:p>
          <a:endParaRPr lang="tr-TR" sz="1400"/>
        </a:p>
      </dgm:t>
    </dgm:pt>
    <dgm:pt modelId="{B1FA6198-DF7D-4202-A9AB-9770734330B8}">
      <dgm:prSet phldrT="[Metin]" custT="1"/>
      <dgm:spPr/>
      <dgm:t>
        <a:bodyPr/>
        <a:lstStyle/>
        <a:p>
          <a:r>
            <a:rPr lang="tr-TR" sz="1400" b="1" dirty="0" smtClean="0">
              <a:solidFill>
                <a:schemeClr val="tx2">
                  <a:lumMod val="50000"/>
                </a:schemeClr>
              </a:solidFill>
            </a:rPr>
            <a:t>Projeler</a:t>
          </a:r>
          <a:endParaRPr lang="tr-TR" sz="1400" b="1" dirty="0">
            <a:solidFill>
              <a:schemeClr val="tx2">
                <a:lumMod val="50000"/>
              </a:schemeClr>
            </a:solidFill>
          </a:endParaRPr>
        </a:p>
      </dgm:t>
    </dgm:pt>
    <dgm:pt modelId="{C0B76DCC-A71A-4EA6-A8F2-F78004D1E432}" type="parTrans" cxnId="{6CA5312D-5F1C-46BA-A44D-F57634043E61}">
      <dgm:prSet/>
      <dgm:spPr/>
      <dgm:t>
        <a:bodyPr/>
        <a:lstStyle/>
        <a:p>
          <a:endParaRPr lang="tr-TR" sz="1400"/>
        </a:p>
      </dgm:t>
    </dgm:pt>
    <dgm:pt modelId="{31C66F9C-D624-4410-A297-F6E7D5B83944}" type="sibTrans" cxnId="{6CA5312D-5F1C-46BA-A44D-F57634043E61}">
      <dgm:prSet/>
      <dgm:spPr/>
      <dgm:t>
        <a:bodyPr/>
        <a:lstStyle/>
        <a:p>
          <a:endParaRPr lang="tr-TR" sz="1400"/>
        </a:p>
      </dgm:t>
    </dgm:pt>
    <dgm:pt modelId="{9F900931-D4A2-48E5-89D3-44F779478D84}">
      <dgm:prSet phldrT="[Metin]" custT="1"/>
      <dgm:spPr/>
      <dgm:t>
        <a:bodyPr/>
        <a:lstStyle/>
        <a:p>
          <a:r>
            <a:rPr lang="tr-TR" sz="1400" b="1" dirty="0" smtClean="0">
              <a:solidFill>
                <a:schemeClr val="tx2">
                  <a:lumMod val="50000"/>
                </a:schemeClr>
              </a:solidFill>
            </a:rPr>
            <a:t>Sorunlar</a:t>
          </a:r>
          <a:endParaRPr lang="tr-TR" sz="1400" b="1" dirty="0">
            <a:solidFill>
              <a:schemeClr val="tx2">
                <a:lumMod val="50000"/>
              </a:schemeClr>
            </a:solidFill>
          </a:endParaRPr>
        </a:p>
      </dgm:t>
    </dgm:pt>
    <dgm:pt modelId="{79945B6E-7D36-40B6-915C-C102846806F2}" type="parTrans" cxnId="{3C4BD0E3-D9A2-426E-A94E-7753A63B9618}">
      <dgm:prSet/>
      <dgm:spPr/>
      <dgm:t>
        <a:bodyPr/>
        <a:lstStyle/>
        <a:p>
          <a:endParaRPr lang="tr-TR" sz="1400"/>
        </a:p>
      </dgm:t>
    </dgm:pt>
    <dgm:pt modelId="{B5542756-ADCE-4BA0-A51A-D10FE0018AAA}" type="sibTrans" cxnId="{3C4BD0E3-D9A2-426E-A94E-7753A63B9618}">
      <dgm:prSet/>
      <dgm:spPr/>
      <dgm:t>
        <a:bodyPr/>
        <a:lstStyle/>
        <a:p>
          <a:endParaRPr lang="tr-TR" sz="1400"/>
        </a:p>
      </dgm:t>
    </dgm:pt>
    <dgm:pt modelId="{853DA6DA-DBCC-4E19-BCA7-0E1594396AE5}">
      <dgm:prSet phldrT="[Metin]" custT="1"/>
      <dgm:spPr/>
      <dgm:t>
        <a:bodyPr/>
        <a:lstStyle/>
        <a:p>
          <a:r>
            <a:rPr lang="tr-TR" sz="1400" b="1" dirty="0" smtClean="0">
              <a:solidFill>
                <a:schemeClr val="tx2">
                  <a:lumMod val="50000"/>
                </a:schemeClr>
              </a:solidFill>
            </a:rPr>
            <a:t>Takvim</a:t>
          </a:r>
          <a:endParaRPr lang="tr-TR" sz="1400" b="1" dirty="0">
            <a:solidFill>
              <a:schemeClr val="tx2">
                <a:lumMod val="50000"/>
              </a:schemeClr>
            </a:solidFill>
          </a:endParaRPr>
        </a:p>
      </dgm:t>
    </dgm:pt>
    <dgm:pt modelId="{5844BA00-0F90-4DD7-9D98-9E3FD339BEAE}" type="parTrans" cxnId="{F4493DA3-6E7D-4330-9422-EA1B272A7250}">
      <dgm:prSet/>
      <dgm:spPr/>
      <dgm:t>
        <a:bodyPr/>
        <a:lstStyle/>
        <a:p>
          <a:endParaRPr lang="tr-TR" sz="1400"/>
        </a:p>
      </dgm:t>
    </dgm:pt>
    <dgm:pt modelId="{850D239D-81EF-402F-9D24-D697F83DD792}" type="sibTrans" cxnId="{F4493DA3-6E7D-4330-9422-EA1B272A7250}">
      <dgm:prSet/>
      <dgm:spPr/>
      <dgm:t>
        <a:bodyPr/>
        <a:lstStyle/>
        <a:p>
          <a:endParaRPr lang="tr-TR" sz="1400"/>
        </a:p>
      </dgm:t>
    </dgm:pt>
    <dgm:pt modelId="{4DD48CBC-0B4C-48B4-9A56-2A22364F1BA9}">
      <dgm:prSet phldrT="[Metin]" custT="1"/>
      <dgm:spPr/>
      <dgm:t>
        <a:bodyPr/>
        <a:lstStyle/>
        <a:p>
          <a:r>
            <a:rPr lang="tr-TR" sz="1400" b="1" dirty="0" smtClean="0">
              <a:solidFill>
                <a:schemeClr val="tx2">
                  <a:lumMod val="50000"/>
                </a:schemeClr>
              </a:solidFill>
            </a:rPr>
            <a:t>İş Konseyi</a:t>
          </a:r>
          <a:endParaRPr lang="tr-TR" sz="1400" b="1" dirty="0">
            <a:solidFill>
              <a:schemeClr val="tx2">
                <a:lumMod val="50000"/>
              </a:schemeClr>
            </a:solidFill>
          </a:endParaRPr>
        </a:p>
      </dgm:t>
    </dgm:pt>
    <dgm:pt modelId="{EC976D99-1410-4D14-993B-92DA791DB7BC}" type="parTrans" cxnId="{2C016EF8-EB3D-4062-A78D-CB1D3A0568BD}">
      <dgm:prSet/>
      <dgm:spPr/>
      <dgm:t>
        <a:bodyPr/>
        <a:lstStyle/>
        <a:p>
          <a:endParaRPr lang="tr-TR" sz="1400"/>
        </a:p>
      </dgm:t>
    </dgm:pt>
    <dgm:pt modelId="{9A666C62-AA3F-4A23-B27D-87CB319F16E6}" type="sibTrans" cxnId="{2C016EF8-EB3D-4062-A78D-CB1D3A0568BD}">
      <dgm:prSet/>
      <dgm:spPr/>
      <dgm:t>
        <a:bodyPr/>
        <a:lstStyle/>
        <a:p>
          <a:endParaRPr lang="tr-TR" sz="1400"/>
        </a:p>
      </dgm:t>
    </dgm:pt>
    <dgm:pt modelId="{9C571A53-0D2D-429E-A448-B74D3E501DF3}" type="pres">
      <dgm:prSet presAssocID="{93DDA8D1-7994-431D-BC82-F7142F4621F2}" presName="Name0" presStyleCnt="0">
        <dgm:presLayoutVars>
          <dgm:dir/>
          <dgm:resizeHandles val="exact"/>
        </dgm:presLayoutVars>
      </dgm:prSet>
      <dgm:spPr/>
    </dgm:pt>
    <dgm:pt modelId="{CBC14BE6-D27B-41EC-97B2-A12AA40BC8B7}" type="pres">
      <dgm:prSet presAssocID="{D1E1518A-0837-4F7F-8AA4-0477749A661D}" presName="parTxOnly" presStyleLbl="node1" presStyleIdx="0" presStyleCnt="7" custScaleX="81077">
        <dgm:presLayoutVars>
          <dgm:bulletEnabled val="1"/>
        </dgm:presLayoutVars>
      </dgm:prSet>
      <dgm:spPr/>
      <dgm:t>
        <a:bodyPr/>
        <a:lstStyle/>
        <a:p>
          <a:endParaRPr lang="tr-TR"/>
        </a:p>
      </dgm:t>
    </dgm:pt>
    <dgm:pt modelId="{340CE2A6-1E89-43A0-A380-323FB143779B}" type="pres">
      <dgm:prSet presAssocID="{F108E47F-F3A9-45EA-BB4A-ECB9DD90EA46}" presName="parSpace" presStyleCnt="0"/>
      <dgm:spPr/>
    </dgm:pt>
    <dgm:pt modelId="{701371F3-A13C-4A5A-8448-79C9465A9B17}" type="pres">
      <dgm:prSet presAssocID="{D3E85696-5806-46AC-BA9E-43DA8D4BECB3}" presName="parTxOnly" presStyleLbl="node1" presStyleIdx="1" presStyleCnt="7" custScaleX="140173">
        <dgm:presLayoutVars>
          <dgm:bulletEnabled val="1"/>
        </dgm:presLayoutVars>
      </dgm:prSet>
      <dgm:spPr/>
      <dgm:t>
        <a:bodyPr/>
        <a:lstStyle/>
        <a:p>
          <a:endParaRPr lang="tr-TR"/>
        </a:p>
      </dgm:t>
    </dgm:pt>
    <dgm:pt modelId="{5B2BB96F-D86B-4977-9A6D-A493D9339F80}" type="pres">
      <dgm:prSet presAssocID="{A1A5FC91-E0D3-40BB-88D5-A52AA4A4D4E9}" presName="parSpace" presStyleCnt="0"/>
      <dgm:spPr/>
    </dgm:pt>
    <dgm:pt modelId="{FDE8BA31-0C96-4842-8504-0DF1E6878272}" type="pres">
      <dgm:prSet presAssocID="{EF3EDBE8-CACA-4C52-8F54-746432F1B444}" presName="parTxOnly" presStyleLbl="node1" presStyleIdx="2" presStyleCnt="7" custScaleX="114223">
        <dgm:presLayoutVars>
          <dgm:bulletEnabled val="1"/>
        </dgm:presLayoutVars>
      </dgm:prSet>
      <dgm:spPr/>
      <dgm:t>
        <a:bodyPr/>
        <a:lstStyle/>
        <a:p>
          <a:endParaRPr lang="tr-TR"/>
        </a:p>
      </dgm:t>
    </dgm:pt>
    <dgm:pt modelId="{35A0E70B-5CFA-4195-8D72-3B5EC31DA9E1}" type="pres">
      <dgm:prSet presAssocID="{C6AB3557-F993-46FA-ADBF-4FBE0E7AD8ED}" presName="parSpace" presStyleCnt="0"/>
      <dgm:spPr/>
    </dgm:pt>
    <dgm:pt modelId="{2ACA6ED5-1FBC-49AB-BAF6-B9E7AAA0EB3F}" type="pres">
      <dgm:prSet presAssocID="{B1FA6198-DF7D-4202-A9AB-9770734330B8}" presName="parTxOnly" presStyleLbl="node1" presStyleIdx="3" presStyleCnt="7">
        <dgm:presLayoutVars>
          <dgm:bulletEnabled val="1"/>
        </dgm:presLayoutVars>
      </dgm:prSet>
      <dgm:spPr/>
      <dgm:t>
        <a:bodyPr/>
        <a:lstStyle/>
        <a:p>
          <a:endParaRPr lang="tr-TR"/>
        </a:p>
      </dgm:t>
    </dgm:pt>
    <dgm:pt modelId="{0112A07F-7A46-4A6B-BEA4-D0DC9DA319BE}" type="pres">
      <dgm:prSet presAssocID="{31C66F9C-D624-4410-A297-F6E7D5B83944}" presName="parSpace" presStyleCnt="0"/>
      <dgm:spPr/>
    </dgm:pt>
    <dgm:pt modelId="{B2292C9B-F43F-409B-9F59-035EF9DF9CBE}" type="pres">
      <dgm:prSet presAssocID="{9F900931-D4A2-48E5-89D3-44F779478D84}" presName="parTxOnly" presStyleLbl="node1" presStyleIdx="4" presStyleCnt="7">
        <dgm:presLayoutVars>
          <dgm:bulletEnabled val="1"/>
        </dgm:presLayoutVars>
      </dgm:prSet>
      <dgm:spPr/>
      <dgm:t>
        <a:bodyPr/>
        <a:lstStyle/>
        <a:p>
          <a:endParaRPr lang="tr-TR"/>
        </a:p>
      </dgm:t>
    </dgm:pt>
    <dgm:pt modelId="{705CB44C-70BE-4169-9AF2-6AD3AF48D5C8}" type="pres">
      <dgm:prSet presAssocID="{B5542756-ADCE-4BA0-A51A-D10FE0018AAA}" presName="parSpace" presStyleCnt="0"/>
      <dgm:spPr/>
    </dgm:pt>
    <dgm:pt modelId="{7316E82B-B8D2-4516-AEAB-7CF5DE04BB76}" type="pres">
      <dgm:prSet presAssocID="{853DA6DA-DBCC-4E19-BCA7-0E1594396AE5}" presName="parTxOnly" presStyleLbl="node1" presStyleIdx="5" presStyleCnt="7">
        <dgm:presLayoutVars>
          <dgm:bulletEnabled val="1"/>
        </dgm:presLayoutVars>
      </dgm:prSet>
      <dgm:spPr/>
      <dgm:t>
        <a:bodyPr/>
        <a:lstStyle/>
        <a:p>
          <a:endParaRPr lang="tr-TR"/>
        </a:p>
      </dgm:t>
    </dgm:pt>
    <dgm:pt modelId="{72D2DD6A-D97B-4795-AD1B-E61E5143FF28}" type="pres">
      <dgm:prSet presAssocID="{850D239D-81EF-402F-9D24-D697F83DD792}" presName="parSpace" presStyleCnt="0"/>
      <dgm:spPr/>
    </dgm:pt>
    <dgm:pt modelId="{6876A10A-7364-4A24-9B6B-5FAECB5CFB1A}" type="pres">
      <dgm:prSet presAssocID="{4DD48CBC-0B4C-48B4-9A56-2A22364F1BA9}" presName="parTxOnly" presStyleLbl="node1" presStyleIdx="6" presStyleCnt="7">
        <dgm:presLayoutVars>
          <dgm:bulletEnabled val="1"/>
        </dgm:presLayoutVars>
      </dgm:prSet>
      <dgm:spPr/>
      <dgm:t>
        <a:bodyPr/>
        <a:lstStyle/>
        <a:p>
          <a:endParaRPr lang="tr-TR"/>
        </a:p>
      </dgm:t>
    </dgm:pt>
  </dgm:ptLst>
  <dgm:cxnLst>
    <dgm:cxn modelId="{D446D3A1-4D8F-423E-A554-7F6B8FAED57C}" srcId="{93DDA8D1-7994-431D-BC82-F7142F4621F2}" destId="{EF3EDBE8-CACA-4C52-8F54-746432F1B444}" srcOrd="2" destOrd="0" parTransId="{D42A1B51-1903-4BF3-B929-0AA7E6E6CCE9}" sibTransId="{C6AB3557-F993-46FA-ADBF-4FBE0E7AD8ED}"/>
    <dgm:cxn modelId="{6CA5312D-5F1C-46BA-A44D-F57634043E61}" srcId="{93DDA8D1-7994-431D-BC82-F7142F4621F2}" destId="{B1FA6198-DF7D-4202-A9AB-9770734330B8}" srcOrd="3" destOrd="0" parTransId="{C0B76DCC-A71A-4EA6-A8F2-F78004D1E432}" sibTransId="{31C66F9C-D624-4410-A297-F6E7D5B83944}"/>
    <dgm:cxn modelId="{8D25600E-9BCB-4079-A2A2-073EB11257A8}" type="presOf" srcId="{EF3EDBE8-CACA-4C52-8F54-746432F1B444}" destId="{FDE8BA31-0C96-4842-8504-0DF1E6878272}" srcOrd="0" destOrd="0" presId="urn:microsoft.com/office/officeart/2005/8/layout/hChevron3"/>
    <dgm:cxn modelId="{B7979FC9-1610-4589-9C16-38A35B85CF03}" type="presOf" srcId="{D3E85696-5806-46AC-BA9E-43DA8D4BECB3}" destId="{701371F3-A13C-4A5A-8448-79C9465A9B17}" srcOrd="0" destOrd="0" presId="urn:microsoft.com/office/officeart/2005/8/layout/hChevron3"/>
    <dgm:cxn modelId="{F4493DA3-6E7D-4330-9422-EA1B272A7250}" srcId="{93DDA8D1-7994-431D-BC82-F7142F4621F2}" destId="{853DA6DA-DBCC-4E19-BCA7-0E1594396AE5}" srcOrd="5" destOrd="0" parTransId="{5844BA00-0F90-4DD7-9D98-9E3FD339BEAE}" sibTransId="{850D239D-81EF-402F-9D24-D697F83DD792}"/>
    <dgm:cxn modelId="{3C4BD0E3-D9A2-426E-A94E-7753A63B9618}" srcId="{93DDA8D1-7994-431D-BC82-F7142F4621F2}" destId="{9F900931-D4A2-48E5-89D3-44F779478D84}" srcOrd="4" destOrd="0" parTransId="{79945B6E-7D36-40B6-915C-C102846806F2}" sibTransId="{B5542756-ADCE-4BA0-A51A-D10FE0018AAA}"/>
    <dgm:cxn modelId="{2C016EF8-EB3D-4062-A78D-CB1D3A0568BD}" srcId="{93DDA8D1-7994-431D-BC82-F7142F4621F2}" destId="{4DD48CBC-0B4C-48B4-9A56-2A22364F1BA9}" srcOrd="6" destOrd="0" parTransId="{EC976D99-1410-4D14-993B-92DA791DB7BC}" sibTransId="{9A666C62-AA3F-4A23-B27D-87CB319F16E6}"/>
    <dgm:cxn modelId="{B6B12BDA-D7EE-4E29-BD21-AA1B988A6F4C}" type="presOf" srcId="{B1FA6198-DF7D-4202-A9AB-9770734330B8}" destId="{2ACA6ED5-1FBC-49AB-BAF6-B9E7AAA0EB3F}" srcOrd="0" destOrd="0" presId="urn:microsoft.com/office/officeart/2005/8/layout/hChevron3"/>
    <dgm:cxn modelId="{91EC7C40-D7C1-4468-8B89-B72B0CAEAB87}" type="presOf" srcId="{93DDA8D1-7994-431D-BC82-F7142F4621F2}" destId="{9C571A53-0D2D-429E-A448-B74D3E501DF3}" srcOrd="0" destOrd="0" presId="urn:microsoft.com/office/officeart/2005/8/layout/hChevron3"/>
    <dgm:cxn modelId="{1CA63121-37F5-4746-8504-605F514CDA46}" srcId="{93DDA8D1-7994-431D-BC82-F7142F4621F2}" destId="{D1E1518A-0837-4F7F-8AA4-0477749A661D}" srcOrd="0" destOrd="0" parTransId="{03BBF5B5-9040-4BAD-8733-6F2AC130E9A9}" sibTransId="{F108E47F-F3A9-45EA-BB4A-ECB9DD90EA46}"/>
    <dgm:cxn modelId="{21D57392-25B7-4578-AC42-E21601FE9E7D}" type="presOf" srcId="{9F900931-D4A2-48E5-89D3-44F779478D84}" destId="{B2292C9B-F43F-409B-9F59-035EF9DF9CBE}" srcOrd="0" destOrd="0" presId="urn:microsoft.com/office/officeart/2005/8/layout/hChevron3"/>
    <dgm:cxn modelId="{E3FFADBB-E2C9-4179-8695-128BE8BDCF49}" srcId="{93DDA8D1-7994-431D-BC82-F7142F4621F2}" destId="{D3E85696-5806-46AC-BA9E-43DA8D4BECB3}" srcOrd="1" destOrd="0" parTransId="{DFB2F6FF-F494-4BDB-844A-51423FD43153}" sibTransId="{A1A5FC91-E0D3-40BB-88D5-A52AA4A4D4E9}"/>
    <dgm:cxn modelId="{0B67E222-82CE-4608-8316-EFC2DEE0A442}" type="presOf" srcId="{4DD48CBC-0B4C-48B4-9A56-2A22364F1BA9}" destId="{6876A10A-7364-4A24-9B6B-5FAECB5CFB1A}" srcOrd="0" destOrd="0" presId="urn:microsoft.com/office/officeart/2005/8/layout/hChevron3"/>
    <dgm:cxn modelId="{486122FC-83D0-454A-9763-729D3F45235D}" type="presOf" srcId="{853DA6DA-DBCC-4E19-BCA7-0E1594396AE5}" destId="{7316E82B-B8D2-4516-AEAB-7CF5DE04BB76}" srcOrd="0" destOrd="0" presId="urn:microsoft.com/office/officeart/2005/8/layout/hChevron3"/>
    <dgm:cxn modelId="{DD251E82-9CB6-439C-A821-DC87B4D694F7}" type="presOf" srcId="{D1E1518A-0837-4F7F-8AA4-0477749A661D}" destId="{CBC14BE6-D27B-41EC-97B2-A12AA40BC8B7}" srcOrd="0" destOrd="0" presId="urn:microsoft.com/office/officeart/2005/8/layout/hChevron3"/>
    <dgm:cxn modelId="{7CF22A9C-8B47-4606-A0A3-0B126AA5DD8D}" type="presParOf" srcId="{9C571A53-0D2D-429E-A448-B74D3E501DF3}" destId="{CBC14BE6-D27B-41EC-97B2-A12AA40BC8B7}" srcOrd="0" destOrd="0" presId="urn:microsoft.com/office/officeart/2005/8/layout/hChevron3"/>
    <dgm:cxn modelId="{B8827ADA-DC63-4804-AF1C-CF1B3325C9F7}" type="presParOf" srcId="{9C571A53-0D2D-429E-A448-B74D3E501DF3}" destId="{340CE2A6-1E89-43A0-A380-323FB143779B}" srcOrd="1" destOrd="0" presId="urn:microsoft.com/office/officeart/2005/8/layout/hChevron3"/>
    <dgm:cxn modelId="{4A31A5D3-83A1-476E-A163-81FF931E940D}" type="presParOf" srcId="{9C571A53-0D2D-429E-A448-B74D3E501DF3}" destId="{701371F3-A13C-4A5A-8448-79C9465A9B17}" srcOrd="2" destOrd="0" presId="urn:microsoft.com/office/officeart/2005/8/layout/hChevron3"/>
    <dgm:cxn modelId="{45F1A5CE-B94E-4E6E-8C88-4B6AE390B050}" type="presParOf" srcId="{9C571A53-0D2D-429E-A448-B74D3E501DF3}" destId="{5B2BB96F-D86B-4977-9A6D-A493D9339F80}" srcOrd="3" destOrd="0" presId="urn:microsoft.com/office/officeart/2005/8/layout/hChevron3"/>
    <dgm:cxn modelId="{AE8966E3-337E-46FA-8B09-7CD794D72920}" type="presParOf" srcId="{9C571A53-0D2D-429E-A448-B74D3E501DF3}" destId="{FDE8BA31-0C96-4842-8504-0DF1E6878272}" srcOrd="4" destOrd="0" presId="urn:microsoft.com/office/officeart/2005/8/layout/hChevron3"/>
    <dgm:cxn modelId="{7E9773A4-5ECD-4657-897D-6C5C165C79B7}" type="presParOf" srcId="{9C571A53-0D2D-429E-A448-B74D3E501DF3}" destId="{35A0E70B-5CFA-4195-8D72-3B5EC31DA9E1}" srcOrd="5" destOrd="0" presId="urn:microsoft.com/office/officeart/2005/8/layout/hChevron3"/>
    <dgm:cxn modelId="{683181D1-7A69-4F28-B616-D893F8B8FD26}" type="presParOf" srcId="{9C571A53-0D2D-429E-A448-B74D3E501DF3}" destId="{2ACA6ED5-1FBC-49AB-BAF6-B9E7AAA0EB3F}" srcOrd="6" destOrd="0" presId="urn:microsoft.com/office/officeart/2005/8/layout/hChevron3"/>
    <dgm:cxn modelId="{78975701-9B8F-4B82-8A36-95A280670FC3}" type="presParOf" srcId="{9C571A53-0D2D-429E-A448-B74D3E501DF3}" destId="{0112A07F-7A46-4A6B-BEA4-D0DC9DA319BE}" srcOrd="7" destOrd="0" presId="urn:microsoft.com/office/officeart/2005/8/layout/hChevron3"/>
    <dgm:cxn modelId="{1720F5D1-F024-4F55-B892-617B6D3F400F}" type="presParOf" srcId="{9C571A53-0D2D-429E-A448-B74D3E501DF3}" destId="{B2292C9B-F43F-409B-9F59-035EF9DF9CBE}" srcOrd="8" destOrd="0" presId="urn:microsoft.com/office/officeart/2005/8/layout/hChevron3"/>
    <dgm:cxn modelId="{95032CDC-1987-43D4-AF86-0F94A12F5AB2}" type="presParOf" srcId="{9C571A53-0D2D-429E-A448-B74D3E501DF3}" destId="{705CB44C-70BE-4169-9AF2-6AD3AF48D5C8}" srcOrd="9" destOrd="0" presId="urn:microsoft.com/office/officeart/2005/8/layout/hChevron3"/>
    <dgm:cxn modelId="{AB358D0E-E823-4560-BBDE-B7862596E170}" type="presParOf" srcId="{9C571A53-0D2D-429E-A448-B74D3E501DF3}" destId="{7316E82B-B8D2-4516-AEAB-7CF5DE04BB76}" srcOrd="10" destOrd="0" presId="urn:microsoft.com/office/officeart/2005/8/layout/hChevron3"/>
    <dgm:cxn modelId="{A1FCF0CF-424C-44EA-93C1-2C043DD10C5C}" type="presParOf" srcId="{9C571A53-0D2D-429E-A448-B74D3E501DF3}" destId="{72D2DD6A-D97B-4795-AD1B-E61E5143FF28}" srcOrd="11" destOrd="0" presId="urn:microsoft.com/office/officeart/2005/8/layout/hChevron3"/>
    <dgm:cxn modelId="{80D73DB4-50A4-4E32-89D0-03D191DD09CD}" type="presParOf" srcId="{9C571A53-0D2D-429E-A448-B74D3E501DF3}" destId="{6876A10A-7364-4A24-9B6B-5FAECB5CFB1A}" srcOrd="12" destOrd="0" presId="urn:microsoft.com/office/officeart/2005/8/layout/hChevron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97A7087A-DAA4-43C1-B94D-7D0733AE69FB}"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tr-TR"/>
        </a:p>
      </dgm:t>
    </dgm:pt>
    <dgm:pt modelId="{C221AA85-F411-4870-B695-7685A5D2D81C}">
      <dgm:prSet phldrT="[Metin]" custT="1"/>
      <dgm:spPr/>
      <dgm:t>
        <a:bodyPr/>
        <a:lstStyle/>
        <a:p>
          <a:r>
            <a:rPr lang="tr-TR" sz="2000" dirty="0" smtClean="0"/>
            <a:t>Anti-damping ve Telafi Edici Tedbirler</a:t>
          </a:r>
          <a:endParaRPr lang="tr-TR" sz="2000" dirty="0"/>
        </a:p>
      </dgm:t>
    </dgm:pt>
    <dgm:pt modelId="{DCC0F518-20D7-4040-B0D9-769DCD5010C3}" type="parTrans" cxnId="{51AB4BEA-AC3F-4A67-BE61-D77F175F0C8C}">
      <dgm:prSet/>
      <dgm:spPr/>
      <dgm:t>
        <a:bodyPr/>
        <a:lstStyle/>
        <a:p>
          <a:endParaRPr lang="tr-TR" sz="2000"/>
        </a:p>
      </dgm:t>
    </dgm:pt>
    <dgm:pt modelId="{912D3215-7137-4527-BC76-6FD990C2CC35}" type="sibTrans" cxnId="{51AB4BEA-AC3F-4A67-BE61-D77F175F0C8C}">
      <dgm:prSet/>
      <dgm:spPr/>
      <dgm:t>
        <a:bodyPr/>
        <a:lstStyle/>
        <a:p>
          <a:endParaRPr lang="tr-TR" sz="2000"/>
        </a:p>
      </dgm:t>
    </dgm:pt>
    <dgm:pt modelId="{0B4C591D-859F-4033-9A21-22745C46F840}">
      <dgm:prSet phldrT="[Metin]" custT="1"/>
      <dgm:spPr/>
      <dgm:t>
        <a:bodyPr/>
        <a:lstStyle/>
        <a:p>
          <a:r>
            <a:rPr lang="tr-TR" sz="2000" dirty="0" smtClean="0"/>
            <a:t>Korunma Önlemleri</a:t>
          </a:r>
          <a:endParaRPr lang="tr-TR" sz="2000" dirty="0"/>
        </a:p>
      </dgm:t>
    </dgm:pt>
    <dgm:pt modelId="{951425CC-2DE7-434F-8FC3-39B31E39D0FE}" type="parTrans" cxnId="{3D2CC695-8FCA-4DE6-98E9-26D93A0AD137}">
      <dgm:prSet/>
      <dgm:spPr/>
      <dgm:t>
        <a:bodyPr/>
        <a:lstStyle/>
        <a:p>
          <a:endParaRPr lang="tr-TR" sz="2000"/>
        </a:p>
      </dgm:t>
    </dgm:pt>
    <dgm:pt modelId="{44585547-BCDD-470C-B544-430B05997856}" type="sibTrans" cxnId="{3D2CC695-8FCA-4DE6-98E9-26D93A0AD137}">
      <dgm:prSet/>
      <dgm:spPr/>
      <dgm:t>
        <a:bodyPr/>
        <a:lstStyle/>
        <a:p>
          <a:endParaRPr lang="tr-TR" sz="2000"/>
        </a:p>
      </dgm:t>
    </dgm:pt>
    <dgm:pt modelId="{84427069-A0D0-4732-9973-91B786FA6F13}">
      <dgm:prSet phldrT="[Metin]" custT="1"/>
      <dgm:spPr/>
      <dgm:t>
        <a:bodyPr/>
        <a:lstStyle/>
        <a:p>
          <a:r>
            <a:rPr lang="tr-TR" sz="2000" dirty="0" smtClean="0"/>
            <a:t>Standardizasyon ve Teknik Düzenlemeler </a:t>
          </a:r>
          <a:endParaRPr lang="tr-TR" sz="2000" dirty="0"/>
        </a:p>
      </dgm:t>
    </dgm:pt>
    <dgm:pt modelId="{44479A05-F14D-4DCF-AD50-26A02D821AD3}" type="parTrans" cxnId="{5BB1261D-AF10-4E28-8ACC-CA31B998E35F}">
      <dgm:prSet/>
      <dgm:spPr/>
      <dgm:t>
        <a:bodyPr/>
        <a:lstStyle/>
        <a:p>
          <a:endParaRPr lang="tr-TR" sz="2000"/>
        </a:p>
      </dgm:t>
    </dgm:pt>
    <dgm:pt modelId="{47E2BBA9-110E-4AD8-AFC6-0DD3ED4947BF}" type="sibTrans" cxnId="{5BB1261D-AF10-4E28-8ACC-CA31B998E35F}">
      <dgm:prSet/>
      <dgm:spPr/>
      <dgm:t>
        <a:bodyPr/>
        <a:lstStyle/>
        <a:p>
          <a:endParaRPr lang="tr-TR" sz="2000"/>
        </a:p>
      </dgm:t>
    </dgm:pt>
    <dgm:pt modelId="{A0BBD5E4-3D90-4B11-AEE3-A2BC9D731950}">
      <dgm:prSet phldrT="[Metin]" custT="1"/>
      <dgm:spPr/>
      <dgm:t>
        <a:bodyPr/>
        <a:lstStyle/>
        <a:p>
          <a:r>
            <a:rPr lang="tr-TR" sz="2000" dirty="0" smtClean="0"/>
            <a:t>Uyuşmazlıkların Halli</a:t>
          </a:r>
          <a:endParaRPr lang="tr-TR" sz="2000" dirty="0"/>
        </a:p>
      </dgm:t>
    </dgm:pt>
    <dgm:pt modelId="{165033D3-EFF6-4AE8-AE17-1CF8BF1F8D5C}" type="parTrans" cxnId="{1070BAC3-5363-49CA-A61F-9D8AC6CBF162}">
      <dgm:prSet/>
      <dgm:spPr/>
      <dgm:t>
        <a:bodyPr/>
        <a:lstStyle/>
        <a:p>
          <a:endParaRPr lang="tr-TR" sz="2000"/>
        </a:p>
      </dgm:t>
    </dgm:pt>
    <dgm:pt modelId="{A621673E-26F4-495E-B9D1-7571A4E41295}" type="sibTrans" cxnId="{1070BAC3-5363-49CA-A61F-9D8AC6CBF162}">
      <dgm:prSet/>
      <dgm:spPr/>
      <dgm:t>
        <a:bodyPr/>
        <a:lstStyle/>
        <a:p>
          <a:endParaRPr lang="tr-TR" sz="2000"/>
        </a:p>
      </dgm:t>
    </dgm:pt>
    <dgm:pt modelId="{5946683C-9C49-456A-806A-E79C9635CF8D}" type="pres">
      <dgm:prSet presAssocID="{97A7087A-DAA4-43C1-B94D-7D0733AE69FB}" presName="linear" presStyleCnt="0">
        <dgm:presLayoutVars>
          <dgm:dir/>
          <dgm:animLvl val="lvl"/>
          <dgm:resizeHandles val="exact"/>
        </dgm:presLayoutVars>
      </dgm:prSet>
      <dgm:spPr/>
      <dgm:t>
        <a:bodyPr/>
        <a:lstStyle/>
        <a:p>
          <a:endParaRPr lang="tr-TR"/>
        </a:p>
      </dgm:t>
    </dgm:pt>
    <dgm:pt modelId="{BA7ACC98-81EA-4B2C-A51B-8445BDEF8C31}" type="pres">
      <dgm:prSet presAssocID="{C221AA85-F411-4870-B695-7685A5D2D81C}" presName="parentLin" presStyleCnt="0"/>
      <dgm:spPr/>
    </dgm:pt>
    <dgm:pt modelId="{C2E28649-803A-474C-B759-19FFD45FE983}" type="pres">
      <dgm:prSet presAssocID="{C221AA85-F411-4870-B695-7685A5D2D81C}" presName="parentLeftMargin" presStyleLbl="node1" presStyleIdx="0" presStyleCnt="4"/>
      <dgm:spPr/>
      <dgm:t>
        <a:bodyPr/>
        <a:lstStyle/>
        <a:p>
          <a:endParaRPr lang="tr-TR"/>
        </a:p>
      </dgm:t>
    </dgm:pt>
    <dgm:pt modelId="{F1FF431D-D207-409B-89B9-3F5ACA37CA66}" type="pres">
      <dgm:prSet presAssocID="{C221AA85-F411-4870-B695-7685A5D2D81C}" presName="parentText" presStyleLbl="node1" presStyleIdx="0" presStyleCnt="4">
        <dgm:presLayoutVars>
          <dgm:chMax val="0"/>
          <dgm:bulletEnabled val="1"/>
        </dgm:presLayoutVars>
      </dgm:prSet>
      <dgm:spPr/>
      <dgm:t>
        <a:bodyPr/>
        <a:lstStyle/>
        <a:p>
          <a:endParaRPr lang="tr-TR"/>
        </a:p>
      </dgm:t>
    </dgm:pt>
    <dgm:pt modelId="{463C7C70-0E41-4987-AA66-B9F8F157F1A1}" type="pres">
      <dgm:prSet presAssocID="{C221AA85-F411-4870-B695-7685A5D2D81C}" presName="negativeSpace" presStyleCnt="0"/>
      <dgm:spPr/>
    </dgm:pt>
    <dgm:pt modelId="{74A9944E-1701-4E7D-A0BC-1F7AD725A915}" type="pres">
      <dgm:prSet presAssocID="{C221AA85-F411-4870-B695-7685A5D2D81C}" presName="childText" presStyleLbl="conFgAcc1" presStyleIdx="0" presStyleCnt="4">
        <dgm:presLayoutVars>
          <dgm:bulletEnabled val="1"/>
        </dgm:presLayoutVars>
      </dgm:prSet>
      <dgm:spPr/>
    </dgm:pt>
    <dgm:pt modelId="{9DE0A3B6-FE0E-4678-B28C-D1CAFA8A6AF8}" type="pres">
      <dgm:prSet presAssocID="{912D3215-7137-4527-BC76-6FD990C2CC35}" presName="spaceBetweenRectangles" presStyleCnt="0"/>
      <dgm:spPr/>
    </dgm:pt>
    <dgm:pt modelId="{F3B6124A-A650-4232-89F7-48AF6A0F06FF}" type="pres">
      <dgm:prSet presAssocID="{0B4C591D-859F-4033-9A21-22745C46F840}" presName="parentLin" presStyleCnt="0"/>
      <dgm:spPr/>
    </dgm:pt>
    <dgm:pt modelId="{CC9B8C14-607D-464F-B4AA-C725DA23CF78}" type="pres">
      <dgm:prSet presAssocID="{0B4C591D-859F-4033-9A21-22745C46F840}" presName="parentLeftMargin" presStyleLbl="node1" presStyleIdx="0" presStyleCnt="4"/>
      <dgm:spPr/>
      <dgm:t>
        <a:bodyPr/>
        <a:lstStyle/>
        <a:p>
          <a:endParaRPr lang="tr-TR"/>
        </a:p>
      </dgm:t>
    </dgm:pt>
    <dgm:pt modelId="{30042A22-6068-4C71-993D-2E39501CE38F}" type="pres">
      <dgm:prSet presAssocID="{0B4C591D-859F-4033-9A21-22745C46F840}" presName="parentText" presStyleLbl="node1" presStyleIdx="1" presStyleCnt="4">
        <dgm:presLayoutVars>
          <dgm:chMax val="0"/>
          <dgm:bulletEnabled val="1"/>
        </dgm:presLayoutVars>
      </dgm:prSet>
      <dgm:spPr/>
      <dgm:t>
        <a:bodyPr/>
        <a:lstStyle/>
        <a:p>
          <a:endParaRPr lang="tr-TR"/>
        </a:p>
      </dgm:t>
    </dgm:pt>
    <dgm:pt modelId="{5DECB350-3EBF-468E-88FC-9C3148CDA7F6}" type="pres">
      <dgm:prSet presAssocID="{0B4C591D-859F-4033-9A21-22745C46F840}" presName="negativeSpace" presStyleCnt="0"/>
      <dgm:spPr/>
    </dgm:pt>
    <dgm:pt modelId="{C6E42CD6-894E-43DA-AF55-6D296CB81A35}" type="pres">
      <dgm:prSet presAssocID="{0B4C591D-859F-4033-9A21-22745C46F840}" presName="childText" presStyleLbl="conFgAcc1" presStyleIdx="1" presStyleCnt="4">
        <dgm:presLayoutVars>
          <dgm:bulletEnabled val="1"/>
        </dgm:presLayoutVars>
      </dgm:prSet>
      <dgm:spPr/>
    </dgm:pt>
    <dgm:pt modelId="{E0C59645-CD93-4844-B7D3-BF79983A7E05}" type="pres">
      <dgm:prSet presAssocID="{44585547-BCDD-470C-B544-430B05997856}" presName="spaceBetweenRectangles" presStyleCnt="0"/>
      <dgm:spPr/>
    </dgm:pt>
    <dgm:pt modelId="{291C59E6-9A74-4BF1-A3CB-AF871A4C6A83}" type="pres">
      <dgm:prSet presAssocID="{84427069-A0D0-4732-9973-91B786FA6F13}" presName="parentLin" presStyleCnt="0"/>
      <dgm:spPr/>
    </dgm:pt>
    <dgm:pt modelId="{F78D3EB4-DAAB-45D0-9E51-6493C892ABA2}" type="pres">
      <dgm:prSet presAssocID="{84427069-A0D0-4732-9973-91B786FA6F13}" presName="parentLeftMargin" presStyleLbl="node1" presStyleIdx="1" presStyleCnt="4"/>
      <dgm:spPr/>
      <dgm:t>
        <a:bodyPr/>
        <a:lstStyle/>
        <a:p>
          <a:endParaRPr lang="tr-TR"/>
        </a:p>
      </dgm:t>
    </dgm:pt>
    <dgm:pt modelId="{45ACB694-0619-4478-8B3C-939DE728AEDC}" type="pres">
      <dgm:prSet presAssocID="{84427069-A0D0-4732-9973-91B786FA6F13}" presName="parentText" presStyleLbl="node1" presStyleIdx="2" presStyleCnt="4">
        <dgm:presLayoutVars>
          <dgm:chMax val="0"/>
          <dgm:bulletEnabled val="1"/>
        </dgm:presLayoutVars>
      </dgm:prSet>
      <dgm:spPr/>
      <dgm:t>
        <a:bodyPr/>
        <a:lstStyle/>
        <a:p>
          <a:endParaRPr lang="tr-TR"/>
        </a:p>
      </dgm:t>
    </dgm:pt>
    <dgm:pt modelId="{83FB259F-67B2-4DEF-B5FF-E27176D7F77E}" type="pres">
      <dgm:prSet presAssocID="{84427069-A0D0-4732-9973-91B786FA6F13}" presName="negativeSpace" presStyleCnt="0"/>
      <dgm:spPr/>
    </dgm:pt>
    <dgm:pt modelId="{5A73AA0A-3F4C-40B4-BAC7-F5ABCE06366D}" type="pres">
      <dgm:prSet presAssocID="{84427069-A0D0-4732-9973-91B786FA6F13}" presName="childText" presStyleLbl="conFgAcc1" presStyleIdx="2" presStyleCnt="4">
        <dgm:presLayoutVars>
          <dgm:bulletEnabled val="1"/>
        </dgm:presLayoutVars>
      </dgm:prSet>
      <dgm:spPr/>
    </dgm:pt>
    <dgm:pt modelId="{F647D032-1D77-48A3-909C-A32DE90FD3B5}" type="pres">
      <dgm:prSet presAssocID="{47E2BBA9-110E-4AD8-AFC6-0DD3ED4947BF}" presName="spaceBetweenRectangles" presStyleCnt="0"/>
      <dgm:spPr/>
    </dgm:pt>
    <dgm:pt modelId="{411B86DD-3716-4EAF-AD93-6295221D9A46}" type="pres">
      <dgm:prSet presAssocID="{A0BBD5E4-3D90-4B11-AEE3-A2BC9D731950}" presName="parentLin" presStyleCnt="0"/>
      <dgm:spPr/>
    </dgm:pt>
    <dgm:pt modelId="{FF4997E0-4218-4C65-8AD6-B2EF9647ECE3}" type="pres">
      <dgm:prSet presAssocID="{A0BBD5E4-3D90-4B11-AEE3-A2BC9D731950}" presName="parentLeftMargin" presStyleLbl="node1" presStyleIdx="2" presStyleCnt="4"/>
      <dgm:spPr/>
      <dgm:t>
        <a:bodyPr/>
        <a:lstStyle/>
        <a:p>
          <a:endParaRPr lang="tr-TR"/>
        </a:p>
      </dgm:t>
    </dgm:pt>
    <dgm:pt modelId="{FDFA0A80-B9BA-4B60-8A17-A34A3EC31044}" type="pres">
      <dgm:prSet presAssocID="{A0BBD5E4-3D90-4B11-AEE3-A2BC9D731950}" presName="parentText" presStyleLbl="node1" presStyleIdx="3" presStyleCnt="4">
        <dgm:presLayoutVars>
          <dgm:chMax val="0"/>
          <dgm:bulletEnabled val="1"/>
        </dgm:presLayoutVars>
      </dgm:prSet>
      <dgm:spPr/>
      <dgm:t>
        <a:bodyPr/>
        <a:lstStyle/>
        <a:p>
          <a:endParaRPr lang="tr-TR"/>
        </a:p>
      </dgm:t>
    </dgm:pt>
    <dgm:pt modelId="{EC2349B7-A5C6-4D27-A59F-8FA2B2397510}" type="pres">
      <dgm:prSet presAssocID="{A0BBD5E4-3D90-4B11-AEE3-A2BC9D731950}" presName="negativeSpace" presStyleCnt="0"/>
      <dgm:spPr/>
    </dgm:pt>
    <dgm:pt modelId="{A59F117A-A01B-4A3C-879B-CE733176872A}" type="pres">
      <dgm:prSet presAssocID="{A0BBD5E4-3D90-4B11-AEE3-A2BC9D731950}" presName="childText" presStyleLbl="conFgAcc1" presStyleIdx="3" presStyleCnt="4">
        <dgm:presLayoutVars>
          <dgm:bulletEnabled val="1"/>
        </dgm:presLayoutVars>
      </dgm:prSet>
      <dgm:spPr/>
    </dgm:pt>
  </dgm:ptLst>
  <dgm:cxnLst>
    <dgm:cxn modelId="{3D2CC695-8FCA-4DE6-98E9-26D93A0AD137}" srcId="{97A7087A-DAA4-43C1-B94D-7D0733AE69FB}" destId="{0B4C591D-859F-4033-9A21-22745C46F840}" srcOrd="1" destOrd="0" parTransId="{951425CC-2DE7-434F-8FC3-39B31E39D0FE}" sibTransId="{44585547-BCDD-470C-B544-430B05997856}"/>
    <dgm:cxn modelId="{C4E98A91-756A-4969-9942-FB260490CC39}" type="presOf" srcId="{97A7087A-DAA4-43C1-B94D-7D0733AE69FB}" destId="{5946683C-9C49-456A-806A-E79C9635CF8D}" srcOrd="0" destOrd="0" presId="urn:microsoft.com/office/officeart/2005/8/layout/list1"/>
    <dgm:cxn modelId="{1070BAC3-5363-49CA-A61F-9D8AC6CBF162}" srcId="{97A7087A-DAA4-43C1-B94D-7D0733AE69FB}" destId="{A0BBD5E4-3D90-4B11-AEE3-A2BC9D731950}" srcOrd="3" destOrd="0" parTransId="{165033D3-EFF6-4AE8-AE17-1CF8BF1F8D5C}" sibTransId="{A621673E-26F4-495E-B9D1-7571A4E41295}"/>
    <dgm:cxn modelId="{E87CA46F-CE0A-4131-B195-11EB2BC83EF0}" type="presOf" srcId="{A0BBD5E4-3D90-4B11-AEE3-A2BC9D731950}" destId="{FDFA0A80-B9BA-4B60-8A17-A34A3EC31044}" srcOrd="1" destOrd="0" presId="urn:microsoft.com/office/officeart/2005/8/layout/list1"/>
    <dgm:cxn modelId="{EF3BE95D-8788-4DC6-88F6-7CADD1018E89}" type="presOf" srcId="{84427069-A0D0-4732-9973-91B786FA6F13}" destId="{45ACB694-0619-4478-8B3C-939DE728AEDC}" srcOrd="1" destOrd="0" presId="urn:microsoft.com/office/officeart/2005/8/layout/list1"/>
    <dgm:cxn modelId="{5BB1261D-AF10-4E28-8ACC-CA31B998E35F}" srcId="{97A7087A-DAA4-43C1-B94D-7D0733AE69FB}" destId="{84427069-A0D0-4732-9973-91B786FA6F13}" srcOrd="2" destOrd="0" parTransId="{44479A05-F14D-4DCF-AD50-26A02D821AD3}" sibTransId="{47E2BBA9-110E-4AD8-AFC6-0DD3ED4947BF}"/>
    <dgm:cxn modelId="{5CE68368-BE1A-4CB4-A87C-7279E745FCE6}" type="presOf" srcId="{A0BBD5E4-3D90-4B11-AEE3-A2BC9D731950}" destId="{FF4997E0-4218-4C65-8AD6-B2EF9647ECE3}" srcOrd="0" destOrd="0" presId="urn:microsoft.com/office/officeart/2005/8/layout/list1"/>
    <dgm:cxn modelId="{28CE1C33-4820-4689-BD9E-B435E9E76207}" type="presOf" srcId="{84427069-A0D0-4732-9973-91B786FA6F13}" destId="{F78D3EB4-DAAB-45D0-9E51-6493C892ABA2}" srcOrd="0" destOrd="0" presId="urn:microsoft.com/office/officeart/2005/8/layout/list1"/>
    <dgm:cxn modelId="{37549731-8F2A-4F66-9936-1272110F7D19}" type="presOf" srcId="{0B4C591D-859F-4033-9A21-22745C46F840}" destId="{30042A22-6068-4C71-993D-2E39501CE38F}" srcOrd="1" destOrd="0" presId="urn:microsoft.com/office/officeart/2005/8/layout/list1"/>
    <dgm:cxn modelId="{EE3AF27B-0FFC-46E6-865E-854839983D07}" type="presOf" srcId="{0B4C591D-859F-4033-9A21-22745C46F840}" destId="{CC9B8C14-607D-464F-B4AA-C725DA23CF78}" srcOrd="0" destOrd="0" presId="urn:microsoft.com/office/officeart/2005/8/layout/list1"/>
    <dgm:cxn modelId="{DC358987-AE0E-487B-AAEC-62BCCCCBD6B8}" type="presOf" srcId="{C221AA85-F411-4870-B695-7685A5D2D81C}" destId="{C2E28649-803A-474C-B759-19FFD45FE983}" srcOrd="0" destOrd="0" presId="urn:microsoft.com/office/officeart/2005/8/layout/list1"/>
    <dgm:cxn modelId="{51AB4BEA-AC3F-4A67-BE61-D77F175F0C8C}" srcId="{97A7087A-DAA4-43C1-B94D-7D0733AE69FB}" destId="{C221AA85-F411-4870-B695-7685A5D2D81C}" srcOrd="0" destOrd="0" parTransId="{DCC0F518-20D7-4040-B0D9-769DCD5010C3}" sibTransId="{912D3215-7137-4527-BC76-6FD990C2CC35}"/>
    <dgm:cxn modelId="{3C279D9D-EBF0-4BB5-A040-A88D274F97D7}" type="presOf" srcId="{C221AA85-F411-4870-B695-7685A5D2D81C}" destId="{F1FF431D-D207-409B-89B9-3F5ACA37CA66}" srcOrd="1" destOrd="0" presId="urn:microsoft.com/office/officeart/2005/8/layout/list1"/>
    <dgm:cxn modelId="{8B5DF67D-315E-43D7-9698-E88AF4945EB0}" type="presParOf" srcId="{5946683C-9C49-456A-806A-E79C9635CF8D}" destId="{BA7ACC98-81EA-4B2C-A51B-8445BDEF8C31}" srcOrd="0" destOrd="0" presId="urn:microsoft.com/office/officeart/2005/8/layout/list1"/>
    <dgm:cxn modelId="{90627957-F713-4060-AFF6-D4402264E3B9}" type="presParOf" srcId="{BA7ACC98-81EA-4B2C-A51B-8445BDEF8C31}" destId="{C2E28649-803A-474C-B759-19FFD45FE983}" srcOrd="0" destOrd="0" presId="urn:microsoft.com/office/officeart/2005/8/layout/list1"/>
    <dgm:cxn modelId="{E0CA4596-6E6F-4198-A082-FB57934EFE3D}" type="presParOf" srcId="{BA7ACC98-81EA-4B2C-A51B-8445BDEF8C31}" destId="{F1FF431D-D207-409B-89B9-3F5ACA37CA66}" srcOrd="1" destOrd="0" presId="urn:microsoft.com/office/officeart/2005/8/layout/list1"/>
    <dgm:cxn modelId="{41E4885A-BF2F-4382-A9E7-C4754E22273F}" type="presParOf" srcId="{5946683C-9C49-456A-806A-E79C9635CF8D}" destId="{463C7C70-0E41-4987-AA66-B9F8F157F1A1}" srcOrd="1" destOrd="0" presId="urn:microsoft.com/office/officeart/2005/8/layout/list1"/>
    <dgm:cxn modelId="{965D24BD-3646-42F6-8D2C-D572BE07E295}" type="presParOf" srcId="{5946683C-9C49-456A-806A-E79C9635CF8D}" destId="{74A9944E-1701-4E7D-A0BC-1F7AD725A915}" srcOrd="2" destOrd="0" presId="urn:microsoft.com/office/officeart/2005/8/layout/list1"/>
    <dgm:cxn modelId="{0D21F9EE-582A-430D-845C-E3AD99300C48}" type="presParOf" srcId="{5946683C-9C49-456A-806A-E79C9635CF8D}" destId="{9DE0A3B6-FE0E-4678-B28C-D1CAFA8A6AF8}" srcOrd="3" destOrd="0" presId="urn:microsoft.com/office/officeart/2005/8/layout/list1"/>
    <dgm:cxn modelId="{29087536-8619-4D11-BC08-406E3D0E4F81}" type="presParOf" srcId="{5946683C-9C49-456A-806A-E79C9635CF8D}" destId="{F3B6124A-A650-4232-89F7-48AF6A0F06FF}" srcOrd="4" destOrd="0" presId="urn:microsoft.com/office/officeart/2005/8/layout/list1"/>
    <dgm:cxn modelId="{5CB5E117-E726-4C17-8AF4-8B78E4C8830C}" type="presParOf" srcId="{F3B6124A-A650-4232-89F7-48AF6A0F06FF}" destId="{CC9B8C14-607D-464F-B4AA-C725DA23CF78}" srcOrd="0" destOrd="0" presId="urn:microsoft.com/office/officeart/2005/8/layout/list1"/>
    <dgm:cxn modelId="{8FFB4451-2BCE-47E4-A301-514BF6E48F6E}" type="presParOf" srcId="{F3B6124A-A650-4232-89F7-48AF6A0F06FF}" destId="{30042A22-6068-4C71-993D-2E39501CE38F}" srcOrd="1" destOrd="0" presId="urn:microsoft.com/office/officeart/2005/8/layout/list1"/>
    <dgm:cxn modelId="{0431A47F-09FC-49CB-83E4-09AC700F1CFD}" type="presParOf" srcId="{5946683C-9C49-456A-806A-E79C9635CF8D}" destId="{5DECB350-3EBF-468E-88FC-9C3148CDA7F6}" srcOrd="5" destOrd="0" presId="urn:microsoft.com/office/officeart/2005/8/layout/list1"/>
    <dgm:cxn modelId="{2137FC14-5D3D-49A9-AD9A-5977F39B3596}" type="presParOf" srcId="{5946683C-9C49-456A-806A-E79C9635CF8D}" destId="{C6E42CD6-894E-43DA-AF55-6D296CB81A35}" srcOrd="6" destOrd="0" presId="urn:microsoft.com/office/officeart/2005/8/layout/list1"/>
    <dgm:cxn modelId="{A659F3C2-4AD2-4941-81F8-B621A99DBE20}" type="presParOf" srcId="{5946683C-9C49-456A-806A-E79C9635CF8D}" destId="{E0C59645-CD93-4844-B7D3-BF79983A7E05}" srcOrd="7" destOrd="0" presId="urn:microsoft.com/office/officeart/2005/8/layout/list1"/>
    <dgm:cxn modelId="{67103CC4-84CC-48B3-8532-A06236E4FD16}" type="presParOf" srcId="{5946683C-9C49-456A-806A-E79C9635CF8D}" destId="{291C59E6-9A74-4BF1-A3CB-AF871A4C6A83}" srcOrd="8" destOrd="0" presId="urn:microsoft.com/office/officeart/2005/8/layout/list1"/>
    <dgm:cxn modelId="{B4F00B3C-ED05-47F9-B881-91F00D51E9DC}" type="presParOf" srcId="{291C59E6-9A74-4BF1-A3CB-AF871A4C6A83}" destId="{F78D3EB4-DAAB-45D0-9E51-6493C892ABA2}" srcOrd="0" destOrd="0" presId="urn:microsoft.com/office/officeart/2005/8/layout/list1"/>
    <dgm:cxn modelId="{2962C022-83C1-40A1-9445-94453E9CFB52}" type="presParOf" srcId="{291C59E6-9A74-4BF1-A3CB-AF871A4C6A83}" destId="{45ACB694-0619-4478-8B3C-939DE728AEDC}" srcOrd="1" destOrd="0" presId="urn:microsoft.com/office/officeart/2005/8/layout/list1"/>
    <dgm:cxn modelId="{5ABC2002-FCAF-4FA8-85A6-A9ECCE10380D}" type="presParOf" srcId="{5946683C-9C49-456A-806A-E79C9635CF8D}" destId="{83FB259F-67B2-4DEF-B5FF-E27176D7F77E}" srcOrd="9" destOrd="0" presId="urn:microsoft.com/office/officeart/2005/8/layout/list1"/>
    <dgm:cxn modelId="{419C17C2-2E67-49B8-A635-C1DEA29DBC7C}" type="presParOf" srcId="{5946683C-9C49-456A-806A-E79C9635CF8D}" destId="{5A73AA0A-3F4C-40B4-BAC7-F5ABCE06366D}" srcOrd="10" destOrd="0" presId="urn:microsoft.com/office/officeart/2005/8/layout/list1"/>
    <dgm:cxn modelId="{EFFCE587-F8AA-4DF9-9023-6B1AD615D3A5}" type="presParOf" srcId="{5946683C-9C49-456A-806A-E79C9635CF8D}" destId="{F647D032-1D77-48A3-909C-A32DE90FD3B5}" srcOrd="11" destOrd="0" presId="urn:microsoft.com/office/officeart/2005/8/layout/list1"/>
    <dgm:cxn modelId="{EB005DFE-9318-4E02-A62B-F21872C0F7EF}" type="presParOf" srcId="{5946683C-9C49-456A-806A-E79C9635CF8D}" destId="{411B86DD-3716-4EAF-AD93-6295221D9A46}" srcOrd="12" destOrd="0" presId="urn:microsoft.com/office/officeart/2005/8/layout/list1"/>
    <dgm:cxn modelId="{3AC61204-3CB8-401C-9AE2-C738DAD4C1C6}" type="presParOf" srcId="{411B86DD-3716-4EAF-AD93-6295221D9A46}" destId="{FF4997E0-4218-4C65-8AD6-B2EF9647ECE3}" srcOrd="0" destOrd="0" presId="urn:microsoft.com/office/officeart/2005/8/layout/list1"/>
    <dgm:cxn modelId="{61801C15-545C-4D09-8277-5A30F99F3E62}" type="presParOf" srcId="{411B86DD-3716-4EAF-AD93-6295221D9A46}" destId="{FDFA0A80-B9BA-4B60-8A17-A34A3EC31044}" srcOrd="1" destOrd="0" presId="urn:microsoft.com/office/officeart/2005/8/layout/list1"/>
    <dgm:cxn modelId="{811C95B5-9DAC-41A4-AC83-E876C592CE69}" type="presParOf" srcId="{5946683C-9C49-456A-806A-E79C9635CF8D}" destId="{EC2349B7-A5C6-4D27-A59F-8FA2B2397510}" srcOrd="13" destOrd="0" presId="urn:microsoft.com/office/officeart/2005/8/layout/list1"/>
    <dgm:cxn modelId="{907F68B9-ABB0-4DA0-ACDE-A373BF2212DC}" type="presParOf" srcId="{5946683C-9C49-456A-806A-E79C9635CF8D}" destId="{A59F117A-A01B-4A3C-879B-CE733176872A}"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93DDA8D1-7994-431D-BC82-F7142F4621F2}" type="doc">
      <dgm:prSet loTypeId="urn:microsoft.com/office/officeart/2005/8/layout/hChevron3" loCatId="process" qsTypeId="urn:microsoft.com/office/officeart/2005/8/quickstyle/simple1" qsCatId="simple" csTypeId="urn:microsoft.com/office/officeart/2005/8/colors/accent1_2" csCatId="accent1" phldr="1"/>
      <dgm:spPr/>
    </dgm:pt>
    <dgm:pt modelId="{D1E1518A-0837-4F7F-8AA4-0477749A661D}">
      <dgm:prSet phldrT="[Metin]" custT="1"/>
      <dgm:spPr/>
      <dgm:t>
        <a:bodyPr/>
        <a:lstStyle/>
        <a:p>
          <a:r>
            <a:rPr lang="tr-TR" sz="1400" b="1" dirty="0" smtClean="0">
              <a:solidFill>
                <a:schemeClr val="tx2">
                  <a:lumMod val="50000"/>
                </a:schemeClr>
              </a:solidFill>
            </a:rPr>
            <a:t>Veriler</a:t>
          </a:r>
          <a:endParaRPr lang="tr-TR" sz="1400" b="1" dirty="0">
            <a:solidFill>
              <a:schemeClr val="tx2">
                <a:lumMod val="50000"/>
              </a:schemeClr>
            </a:solidFill>
          </a:endParaRPr>
        </a:p>
      </dgm:t>
    </dgm:pt>
    <dgm:pt modelId="{03BBF5B5-9040-4BAD-8733-6F2AC130E9A9}" type="parTrans" cxnId="{1CA63121-37F5-4746-8504-605F514CDA46}">
      <dgm:prSet/>
      <dgm:spPr/>
      <dgm:t>
        <a:bodyPr/>
        <a:lstStyle/>
        <a:p>
          <a:endParaRPr lang="tr-TR" sz="1400"/>
        </a:p>
      </dgm:t>
    </dgm:pt>
    <dgm:pt modelId="{F108E47F-F3A9-45EA-BB4A-ECB9DD90EA46}" type="sibTrans" cxnId="{1CA63121-37F5-4746-8504-605F514CDA46}">
      <dgm:prSet/>
      <dgm:spPr/>
      <dgm:t>
        <a:bodyPr/>
        <a:lstStyle/>
        <a:p>
          <a:endParaRPr lang="tr-TR" sz="1400"/>
        </a:p>
      </dgm:t>
    </dgm:pt>
    <dgm:pt modelId="{D3E85696-5806-46AC-BA9E-43DA8D4BECB3}">
      <dgm:prSet phldrT="[Metin]" custT="1"/>
      <dgm:spPr/>
      <dgm:t>
        <a:bodyPr/>
        <a:lstStyle/>
        <a:p>
          <a:r>
            <a:rPr lang="tr-TR" sz="1400" b="1" dirty="0" smtClean="0">
              <a:solidFill>
                <a:schemeClr val="tx2">
                  <a:lumMod val="50000"/>
                </a:schemeClr>
              </a:solidFill>
            </a:rPr>
            <a:t>Mekanizmalar</a:t>
          </a:r>
          <a:endParaRPr lang="tr-TR" sz="1400" b="1" dirty="0">
            <a:solidFill>
              <a:schemeClr val="tx2">
                <a:lumMod val="50000"/>
              </a:schemeClr>
            </a:solidFill>
          </a:endParaRPr>
        </a:p>
      </dgm:t>
    </dgm:pt>
    <dgm:pt modelId="{DFB2F6FF-F494-4BDB-844A-51423FD43153}" type="parTrans" cxnId="{E3FFADBB-E2C9-4179-8695-128BE8BDCF49}">
      <dgm:prSet/>
      <dgm:spPr/>
      <dgm:t>
        <a:bodyPr/>
        <a:lstStyle/>
        <a:p>
          <a:endParaRPr lang="tr-TR" sz="1400"/>
        </a:p>
      </dgm:t>
    </dgm:pt>
    <dgm:pt modelId="{A1A5FC91-E0D3-40BB-88D5-A52AA4A4D4E9}" type="sibTrans" cxnId="{E3FFADBB-E2C9-4179-8695-128BE8BDCF49}">
      <dgm:prSet/>
      <dgm:spPr/>
      <dgm:t>
        <a:bodyPr/>
        <a:lstStyle/>
        <a:p>
          <a:endParaRPr lang="tr-TR" sz="1400"/>
        </a:p>
      </dgm:t>
    </dgm:pt>
    <dgm:pt modelId="{EF3EDBE8-CACA-4C52-8F54-746432F1B444}">
      <dgm:prSet phldrT="[Metin]" custT="1"/>
      <dgm:spPr/>
      <dgm:t>
        <a:bodyPr/>
        <a:lstStyle/>
        <a:p>
          <a:r>
            <a:rPr lang="tr-TR" sz="1400" b="1" dirty="0" smtClean="0">
              <a:solidFill>
                <a:schemeClr val="bg1"/>
              </a:solidFill>
            </a:rPr>
            <a:t>Güncel Gelişmeler</a:t>
          </a:r>
          <a:endParaRPr lang="tr-TR" sz="1400" b="1" dirty="0">
            <a:solidFill>
              <a:schemeClr val="bg1"/>
            </a:solidFill>
          </a:endParaRPr>
        </a:p>
      </dgm:t>
    </dgm:pt>
    <dgm:pt modelId="{D42A1B51-1903-4BF3-B929-0AA7E6E6CCE9}" type="parTrans" cxnId="{D446D3A1-4D8F-423E-A554-7F6B8FAED57C}">
      <dgm:prSet/>
      <dgm:spPr/>
      <dgm:t>
        <a:bodyPr/>
        <a:lstStyle/>
        <a:p>
          <a:endParaRPr lang="tr-TR" sz="1400"/>
        </a:p>
      </dgm:t>
    </dgm:pt>
    <dgm:pt modelId="{C6AB3557-F993-46FA-ADBF-4FBE0E7AD8ED}" type="sibTrans" cxnId="{D446D3A1-4D8F-423E-A554-7F6B8FAED57C}">
      <dgm:prSet/>
      <dgm:spPr/>
      <dgm:t>
        <a:bodyPr/>
        <a:lstStyle/>
        <a:p>
          <a:endParaRPr lang="tr-TR" sz="1400"/>
        </a:p>
      </dgm:t>
    </dgm:pt>
    <dgm:pt modelId="{B1FA6198-DF7D-4202-A9AB-9770734330B8}">
      <dgm:prSet phldrT="[Metin]" custT="1"/>
      <dgm:spPr/>
      <dgm:t>
        <a:bodyPr/>
        <a:lstStyle/>
        <a:p>
          <a:r>
            <a:rPr lang="tr-TR" sz="1400" b="1" dirty="0" smtClean="0">
              <a:solidFill>
                <a:schemeClr val="tx2">
                  <a:lumMod val="50000"/>
                </a:schemeClr>
              </a:solidFill>
            </a:rPr>
            <a:t>Projeler</a:t>
          </a:r>
          <a:endParaRPr lang="tr-TR" sz="1400" b="1" dirty="0">
            <a:solidFill>
              <a:schemeClr val="tx2">
                <a:lumMod val="50000"/>
              </a:schemeClr>
            </a:solidFill>
          </a:endParaRPr>
        </a:p>
      </dgm:t>
    </dgm:pt>
    <dgm:pt modelId="{C0B76DCC-A71A-4EA6-A8F2-F78004D1E432}" type="parTrans" cxnId="{6CA5312D-5F1C-46BA-A44D-F57634043E61}">
      <dgm:prSet/>
      <dgm:spPr/>
      <dgm:t>
        <a:bodyPr/>
        <a:lstStyle/>
        <a:p>
          <a:endParaRPr lang="tr-TR" sz="1400"/>
        </a:p>
      </dgm:t>
    </dgm:pt>
    <dgm:pt modelId="{31C66F9C-D624-4410-A297-F6E7D5B83944}" type="sibTrans" cxnId="{6CA5312D-5F1C-46BA-A44D-F57634043E61}">
      <dgm:prSet/>
      <dgm:spPr/>
      <dgm:t>
        <a:bodyPr/>
        <a:lstStyle/>
        <a:p>
          <a:endParaRPr lang="tr-TR" sz="1400"/>
        </a:p>
      </dgm:t>
    </dgm:pt>
    <dgm:pt modelId="{9F900931-D4A2-48E5-89D3-44F779478D84}">
      <dgm:prSet phldrT="[Metin]" custT="1"/>
      <dgm:spPr/>
      <dgm:t>
        <a:bodyPr/>
        <a:lstStyle/>
        <a:p>
          <a:r>
            <a:rPr lang="tr-TR" sz="1400" b="1" dirty="0" smtClean="0">
              <a:solidFill>
                <a:schemeClr val="tx2">
                  <a:lumMod val="50000"/>
                </a:schemeClr>
              </a:solidFill>
            </a:rPr>
            <a:t>Sorunlar</a:t>
          </a:r>
          <a:endParaRPr lang="tr-TR" sz="1400" b="1" dirty="0">
            <a:solidFill>
              <a:schemeClr val="tx2">
                <a:lumMod val="50000"/>
              </a:schemeClr>
            </a:solidFill>
          </a:endParaRPr>
        </a:p>
      </dgm:t>
    </dgm:pt>
    <dgm:pt modelId="{79945B6E-7D36-40B6-915C-C102846806F2}" type="parTrans" cxnId="{3C4BD0E3-D9A2-426E-A94E-7753A63B9618}">
      <dgm:prSet/>
      <dgm:spPr/>
      <dgm:t>
        <a:bodyPr/>
        <a:lstStyle/>
        <a:p>
          <a:endParaRPr lang="tr-TR" sz="1400"/>
        </a:p>
      </dgm:t>
    </dgm:pt>
    <dgm:pt modelId="{B5542756-ADCE-4BA0-A51A-D10FE0018AAA}" type="sibTrans" cxnId="{3C4BD0E3-D9A2-426E-A94E-7753A63B9618}">
      <dgm:prSet/>
      <dgm:spPr/>
      <dgm:t>
        <a:bodyPr/>
        <a:lstStyle/>
        <a:p>
          <a:endParaRPr lang="tr-TR" sz="1400"/>
        </a:p>
      </dgm:t>
    </dgm:pt>
    <dgm:pt modelId="{853DA6DA-DBCC-4E19-BCA7-0E1594396AE5}">
      <dgm:prSet phldrT="[Metin]" custT="1"/>
      <dgm:spPr/>
      <dgm:t>
        <a:bodyPr/>
        <a:lstStyle/>
        <a:p>
          <a:r>
            <a:rPr lang="tr-TR" sz="1400" b="1" dirty="0" smtClean="0">
              <a:solidFill>
                <a:schemeClr val="tx2">
                  <a:lumMod val="50000"/>
                </a:schemeClr>
              </a:solidFill>
            </a:rPr>
            <a:t>Takvim</a:t>
          </a:r>
          <a:endParaRPr lang="tr-TR" sz="1400" b="1" dirty="0">
            <a:solidFill>
              <a:schemeClr val="tx2">
                <a:lumMod val="50000"/>
              </a:schemeClr>
            </a:solidFill>
          </a:endParaRPr>
        </a:p>
      </dgm:t>
    </dgm:pt>
    <dgm:pt modelId="{5844BA00-0F90-4DD7-9D98-9E3FD339BEAE}" type="parTrans" cxnId="{F4493DA3-6E7D-4330-9422-EA1B272A7250}">
      <dgm:prSet/>
      <dgm:spPr/>
      <dgm:t>
        <a:bodyPr/>
        <a:lstStyle/>
        <a:p>
          <a:endParaRPr lang="tr-TR" sz="1400"/>
        </a:p>
      </dgm:t>
    </dgm:pt>
    <dgm:pt modelId="{850D239D-81EF-402F-9D24-D697F83DD792}" type="sibTrans" cxnId="{F4493DA3-6E7D-4330-9422-EA1B272A7250}">
      <dgm:prSet/>
      <dgm:spPr/>
      <dgm:t>
        <a:bodyPr/>
        <a:lstStyle/>
        <a:p>
          <a:endParaRPr lang="tr-TR" sz="1400"/>
        </a:p>
      </dgm:t>
    </dgm:pt>
    <dgm:pt modelId="{4DD48CBC-0B4C-48B4-9A56-2A22364F1BA9}">
      <dgm:prSet phldrT="[Metin]" custT="1"/>
      <dgm:spPr/>
      <dgm:t>
        <a:bodyPr/>
        <a:lstStyle/>
        <a:p>
          <a:r>
            <a:rPr lang="tr-TR" sz="1400" b="1" dirty="0" smtClean="0">
              <a:solidFill>
                <a:schemeClr val="tx2">
                  <a:lumMod val="50000"/>
                </a:schemeClr>
              </a:solidFill>
            </a:rPr>
            <a:t>İş Konseyi</a:t>
          </a:r>
          <a:endParaRPr lang="tr-TR" sz="1400" b="1" dirty="0">
            <a:solidFill>
              <a:schemeClr val="tx2">
                <a:lumMod val="50000"/>
              </a:schemeClr>
            </a:solidFill>
          </a:endParaRPr>
        </a:p>
      </dgm:t>
    </dgm:pt>
    <dgm:pt modelId="{EC976D99-1410-4D14-993B-92DA791DB7BC}" type="parTrans" cxnId="{2C016EF8-EB3D-4062-A78D-CB1D3A0568BD}">
      <dgm:prSet/>
      <dgm:spPr/>
      <dgm:t>
        <a:bodyPr/>
        <a:lstStyle/>
        <a:p>
          <a:endParaRPr lang="tr-TR" sz="1400"/>
        </a:p>
      </dgm:t>
    </dgm:pt>
    <dgm:pt modelId="{9A666C62-AA3F-4A23-B27D-87CB319F16E6}" type="sibTrans" cxnId="{2C016EF8-EB3D-4062-A78D-CB1D3A0568BD}">
      <dgm:prSet/>
      <dgm:spPr/>
      <dgm:t>
        <a:bodyPr/>
        <a:lstStyle/>
        <a:p>
          <a:endParaRPr lang="tr-TR" sz="1400"/>
        </a:p>
      </dgm:t>
    </dgm:pt>
    <dgm:pt modelId="{9C571A53-0D2D-429E-A448-B74D3E501DF3}" type="pres">
      <dgm:prSet presAssocID="{93DDA8D1-7994-431D-BC82-F7142F4621F2}" presName="Name0" presStyleCnt="0">
        <dgm:presLayoutVars>
          <dgm:dir/>
          <dgm:resizeHandles val="exact"/>
        </dgm:presLayoutVars>
      </dgm:prSet>
      <dgm:spPr/>
    </dgm:pt>
    <dgm:pt modelId="{CBC14BE6-D27B-41EC-97B2-A12AA40BC8B7}" type="pres">
      <dgm:prSet presAssocID="{D1E1518A-0837-4F7F-8AA4-0477749A661D}" presName="parTxOnly" presStyleLbl="node1" presStyleIdx="0" presStyleCnt="7" custScaleX="81077">
        <dgm:presLayoutVars>
          <dgm:bulletEnabled val="1"/>
        </dgm:presLayoutVars>
      </dgm:prSet>
      <dgm:spPr/>
      <dgm:t>
        <a:bodyPr/>
        <a:lstStyle/>
        <a:p>
          <a:endParaRPr lang="tr-TR"/>
        </a:p>
      </dgm:t>
    </dgm:pt>
    <dgm:pt modelId="{340CE2A6-1E89-43A0-A380-323FB143779B}" type="pres">
      <dgm:prSet presAssocID="{F108E47F-F3A9-45EA-BB4A-ECB9DD90EA46}" presName="parSpace" presStyleCnt="0"/>
      <dgm:spPr/>
    </dgm:pt>
    <dgm:pt modelId="{701371F3-A13C-4A5A-8448-79C9465A9B17}" type="pres">
      <dgm:prSet presAssocID="{D3E85696-5806-46AC-BA9E-43DA8D4BECB3}" presName="parTxOnly" presStyleLbl="node1" presStyleIdx="1" presStyleCnt="7" custScaleX="140173">
        <dgm:presLayoutVars>
          <dgm:bulletEnabled val="1"/>
        </dgm:presLayoutVars>
      </dgm:prSet>
      <dgm:spPr/>
      <dgm:t>
        <a:bodyPr/>
        <a:lstStyle/>
        <a:p>
          <a:endParaRPr lang="tr-TR"/>
        </a:p>
      </dgm:t>
    </dgm:pt>
    <dgm:pt modelId="{5B2BB96F-D86B-4977-9A6D-A493D9339F80}" type="pres">
      <dgm:prSet presAssocID="{A1A5FC91-E0D3-40BB-88D5-A52AA4A4D4E9}" presName="parSpace" presStyleCnt="0"/>
      <dgm:spPr/>
    </dgm:pt>
    <dgm:pt modelId="{FDE8BA31-0C96-4842-8504-0DF1E6878272}" type="pres">
      <dgm:prSet presAssocID="{EF3EDBE8-CACA-4C52-8F54-746432F1B444}" presName="parTxOnly" presStyleLbl="node1" presStyleIdx="2" presStyleCnt="7" custScaleX="114223">
        <dgm:presLayoutVars>
          <dgm:bulletEnabled val="1"/>
        </dgm:presLayoutVars>
      </dgm:prSet>
      <dgm:spPr/>
      <dgm:t>
        <a:bodyPr/>
        <a:lstStyle/>
        <a:p>
          <a:endParaRPr lang="tr-TR"/>
        </a:p>
      </dgm:t>
    </dgm:pt>
    <dgm:pt modelId="{35A0E70B-5CFA-4195-8D72-3B5EC31DA9E1}" type="pres">
      <dgm:prSet presAssocID="{C6AB3557-F993-46FA-ADBF-4FBE0E7AD8ED}" presName="parSpace" presStyleCnt="0"/>
      <dgm:spPr/>
    </dgm:pt>
    <dgm:pt modelId="{2ACA6ED5-1FBC-49AB-BAF6-B9E7AAA0EB3F}" type="pres">
      <dgm:prSet presAssocID="{B1FA6198-DF7D-4202-A9AB-9770734330B8}" presName="parTxOnly" presStyleLbl="node1" presStyleIdx="3" presStyleCnt="7">
        <dgm:presLayoutVars>
          <dgm:bulletEnabled val="1"/>
        </dgm:presLayoutVars>
      </dgm:prSet>
      <dgm:spPr/>
      <dgm:t>
        <a:bodyPr/>
        <a:lstStyle/>
        <a:p>
          <a:endParaRPr lang="tr-TR"/>
        </a:p>
      </dgm:t>
    </dgm:pt>
    <dgm:pt modelId="{0112A07F-7A46-4A6B-BEA4-D0DC9DA319BE}" type="pres">
      <dgm:prSet presAssocID="{31C66F9C-D624-4410-A297-F6E7D5B83944}" presName="parSpace" presStyleCnt="0"/>
      <dgm:spPr/>
    </dgm:pt>
    <dgm:pt modelId="{B2292C9B-F43F-409B-9F59-035EF9DF9CBE}" type="pres">
      <dgm:prSet presAssocID="{9F900931-D4A2-48E5-89D3-44F779478D84}" presName="parTxOnly" presStyleLbl="node1" presStyleIdx="4" presStyleCnt="7">
        <dgm:presLayoutVars>
          <dgm:bulletEnabled val="1"/>
        </dgm:presLayoutVars>
      </dgm:prSet>
      <dgm:spPr/>
      <dgm:t>
        <a:bodyPr/>
        <a:lstStyle/>
        <a:p>
          <a:endParaRPr lang="tr-TR"/>
        </a:p>
      </dgm:t>
    </dgm:pt>
    <dgm:pt modelId="{705CB44C-70BE-4169-9AF2-6AD3AF48D5C8}" type="pres">
      <dgm:prSet presAssocID="{B5542756-ADCE-4BA0-A51A-D10FE0018AAA}" presName="parSpace" presStyleCnt="0"/>
      <dgm:spPr/>
    </dgm:pt>
    <dgm:pt modelId="{7316E82B-B8D2-4516-AEAB-7CF5DE04BB76}" type="pres">
      <dgm:prSet presAssocID="{853DA6DA-DBCC-4E19-BCA7-0E1594396AE5}" presName="parTxOnly" presStyleLbl="node1" presStyleIdx="5" presStyleCnt="7">
        <dgm:presLayoutVars>
          <dgm:bulletEnabled val="1"/>
        </dgm:presLayoutVars>
      </dgm:prSet>
      <dgm:spPr/>
      <dgm:t>
        <a:bodyPr/>
        <a:lstStyle/>
        <a:p>
          <a:endParaRPr lang="tr-TR"/>
        </a:p>
      </dgm:t>
    </dgm:pt>
    <dgm:pt modelId="{72D2DD6A-D97B-4795-AD1B-E61E5143FF28}" type="pres">
      <dgm:prSet presAssocID="{850D239D-81EF-402F-9D24-D697F83DD792}" presName="parSpace" presStyleCnt="0"/>
      <dgm:spPr/>
    </dgm:pt>
    <dgm:pt modelId="{6876A10A-7364-4A24-9B6B-5FAECB5CFB1A}" type="pres">
      <dgm:prSet presAssocID="{4DD48CBC-0B4C-48B4-9A56-2A22364F1BA9}" presName="parTxOnly" presStyleLbl="node1" presStyleIdx="6" presStyleCnt="7">
        <dgm:presLayoutVars>
          <dgm:bulletEnabled val="1"/>
        </dgm:presLayoutVars>
      </dgm:prSet>
      <dgm:spPr/>
      <dgm:t>
        <a:bodyPr/>
        <a:lstStyle/>
        <a:p>
          <a:endParaRPr lang="tr-TR"/>
        </a:p>
      </dgm:t>
    </dgm:pt>
  </dgm:ptLst>
  <dgm:cxnLst>
    <dgm:cxn modelId="{D446D3A1-4D8F-423E-A554-7F6B8FAED57C}" srcId="{93DDA8D1-7994-431D-BC82-F7142F4621F2}" destId="{EF3EDBE8-CACA-4C52-8F54-746432F1B444}" srcOrd="2" destOrd="0" parTransId="{D42A1B51-1903-4BF3-B929-0AA7E6E6CCE9}" sibTransId="{C6AB3557-F993-46FA-ADBF-4FBE0E7AD8ED}"/>
    <dgm:cxn modelId="{6CA5312D-5F1C-46BA-A44D-F57634043E61}" srcId="{93DDA8D1-7994-431D-BC82-F7142F4621F2}" destId="{B1FA6198-DF7D-4202-A9AB-9770734330B8}" srcOrd="3" destOrd="0" parTransId="{C0B76DCC-A71A-4EA6-A8F2-F78004D1E432}" sibTransId="{31C66F9C-D624-4410-A297-F6E7D5B83944}"/>
    <dgm:cxn modelId="{C0D5060B-5607-4A43-A1F5-488546C4E2B2}" type="presOf" srcId="{93DDA8D1-7994-431D-BC82-F7142F4621F2}" destId="{9C571A53-0D2D-429E-A448-B74D3E501DF3}" srcOrd="0" destOrd="0" presId="urn:microsoft.com/office/officeart/2005/8/layout/hChevron3"/>
    <dgm:cxn modelId="{B49BB341-0A32-4E2B-A10B-4E1E337B48EE}" type="presOf" srcId="{D3E85696-5806-46AC-BA9E-43DA8D4BECB3}" destId="{701371F3-A13C-4A5A-8448-79C9465A9B17}" srcOrd="0" destOrd="0" presId="urn:microsoft.com/office/officeart/2005/8/layout/hChevron3"/>
    <dgm:cxn modelId="{09726DB7-8300-4147-BEFE-BC5D2FF2E666}" type="presOf" srcId="{EF3EDBE8-CACA-4C52-8F54-746432F1B444}" destId="{FDE8BA31-0C96-4842-8504-0DF1E6878272}" srcOrd="0" destOrd="0" presId="urn:microsoft.com/office/officeart/2005/8/layout/hChevron3"/>
    <dgm:cxn modelId="{F4493DA3-6E7D-4330-9422-EA1B272A7250}" srcId="{93DDA8D1-7994-431D-BC82-F7142F4621F2}" destId="{853DA6DA-DBCC-4E19-BCA7-0E1594396AE5}" srcOrd="5" destOrd="0" parTransId="{5844BA00-0F90-4DD7-9D98-9E3FD339BEAE}" sibTransId="{850D239D-81EF-402F-9D24-D697F83DD792}"/>
    <dgm:cxn modelId="{D21996DB-E7B6-4BC1-8A31-6F78F02F3A44}" type="presOf" srcId="{9F900931-D4A2-48E5-89D3-44F779478D84}" destId="{B2292C9B-F43F-409B-9F59-035EF9DF9CBE}" srcOrd="0" destOrd="0" presId="urn:microsoft.com/office/officeart/2005/8/layout/hChevron3"/>
    <dgm:cxn modelId="{3C4BD0E3-D9A2-426E-A94E-7753A63B9618}" srcId="{93DDA8D1-7994-431D-BC82-F7142F4621F2}" destId="{9F900931-D4A2-48E5-89D3-44F779478D84}" srcOrd="4" destOrd="0" parTransId="{79945B6E-7D36-40B6-915C-C102846806F2}" sibTransId="{B5542756-ADCE-4BA0-A51A-D10FE0018AAA}"/>
    <dgm:cxn modelId="{2C016EF8-EB3D-4062-A78D-CB1D3A0568BD}" srcId="{93DDA8D1-7994-431D-BC82-F7142F4621F2}" destId="{4DD48CBC-0B4C-48B4-9A56-2A22364F1BA9}" srcOrd="6" destOrd="0" parTransId="{EC976D99-1410-4D14-993B-92DA791DB7BC}" sibTransId="{9A666C62-AA3F-4A23-B27D-87CB319F16E6}"/>
    <dgm:cxn modelId="{73A4243C-328A-493F-9E4E-E6D55A329856}" type="presOf" srcId="{B1FA6198-DF7D-4202-A9AB-9770734330B8}" destId="{2ACA6ED5-1FBC-49AB-BAF6-B9E7AAA0EB3F}" srcOrd="0" destOrd="0" presId="urn:microsoft.com/office/officeart/2005/8/layout/hChevron3"/>
    <dgm:cxn modelId="{B4C897EF-066F-43F0-9C91-D0AD34B67A52}" type="presOf" srcId="{853DA6DA-DBCC-4E19-BCA7-0E1594396AE5}" destId="{7316E82B-B8D2-4516-AEAB-7CF5DE04BB76}" srcOrd="0" destOrd="0" presId="urn:microsoft.com/office/officeart/2005/8/layout/hChevron3"/>
    <dgm:cxn modelId="{1CA63121-37F5-4746-8504-605F514CDA46}" srcId="{93DDA8D1-7994-431D-BC82-F7142F4621F2}" destId="{D1E1518A-0837-4F7F-8AA4-0477749A661D}" srcOrd="0" destOrd="0" parTransId="{03BBF5B5-9040-4BAD-8733-6F2AC130E9A9}" sibTransId="{F108E47F-F3A9-45EA-BB4A-ECB9DD90EA46}"/>
    <dgm:cxn modelId="{62370809-E258-46F0-93A7-C782E8DF2813}" type="presOf" srcId="{D1E1518A-0837-4F7F-8AA4-0477749A661D}" destId="{CBC14BE6-D27B-41EC-97B2-A12AA40BC8B7}" srcOrd="0" destOrd="0" presId="urn:microsoft.com/office/officeart/2005/8/layout/hChevron3"/>
    <dgm:cxn modelId="{E3FFADBB-E2C9-4179-8695-128BE8BDCF49}" srcId="{93DDA8D1-7994-431D-BC82-F7142F4621F2}" destId="{D3E85696-5806-46AC-BA9E-43DA8D4BECB3}" srcOrd="1" destOrd="0" parTransId="{DFB2F6FF-F494-4BDB-844A-51423FD43153}" sibTransId="{A1A5FC91-E0D3-40BB-88D5-A52AA4A4D4E9}"/>
    <dgm:cxn modelId="{2C19CB62-DA3D-4D3F-86ED-582A8DB4E93A}" type="presOf" srcId="{4DD48CBC-0B4C-48B4-9A56-2A22364F1BA9}" destId="{6876A10A-7364-4A24-9B6B-5FAECB5CFB1A}" srcOrd="0" destOrd="0" presId="urn:microsoft.com/office/officeart/2005/8/layout/hChevron3"/>
    <dgm:cxn modelId="{7782EB8A-4379-4A09-8FD6-164CE6BE6C37}" type="presParOf" srcId="{9C571A53-0D2D-429E-A448-B74D3E501DF3}" destId="{CBC14BE6-D27B-41EC-97B2-A12AA40BC8B7}" srcOrd="0" destOrd="0" presId="urn:microsoft.com/office/officeart/2005/8/layout/hChevron3"/>
    <dgm:cxn modelId="{731DCD93-6E75-4FBB-8B48-E1A14E8D6AB4}" type="presParOf" srcId="{9C571A53-0D2D-429E-A448-B74D3E501DF3}" destId="{340CE2A6-1E89-43A0-A380-323FB143779B}" srcOrd="1" destOrd="0" presId="urn:microsoft.com/office/officeart/2005/8/layout/hChevron3"/>
    <dgm:cxn modelId="{B2A7BEEC-1B82-4507-8D68-817066324613}" type="presParOf" srcId="{9C571A53-0D2D-429E-A448-B74D3E501DF3}" destId="{701371F3-A13C-4A5A-8448-79C9465A9B17}" srcOrd="2" destOrd="0" presId="urn:microsoft.com/office/officeart/2005/8/layout/hChevron3"/>
    <dgm:cxn modelId="{59559652-1B30-4595-8F85-48A5A6C02A69}" type="presParOf" srcId="{9C571A53-0D2D-429E-A448-B74D3E501DF3}" destId="{5B2BB96F-D86B-4977-9A6D-A493D9339F80}" srcOrd="3" destOrd="0" presId="urn:microsoft.com/office/officeart/2005/8/layout/hChevron3"/>
    <dgm:cxn modelId="{26851902-4FAF-4C02-A0CF-AB8B19557E2E}" type="presParOf" srcId="{9C571A53-0D2D-429E-A448-B74D3E501DF3}" destId="{FDE8BA31-0C96-4842-8504-0DF1E6878272}" srcOrd="4" destOrd="0" presId="urn:microsoft.com/office/officeart/2005/8/layout/hChevron3"/>
    <dgm:cxn modelId="{E84FF3CE-E254-405F-AFFD-32B5678C3D95}" type="presParOf" srcId="{9C571A53-0D2D-429E-A448-B74D3E501DF3}" destId="{35A0E70B-5CFA-4195-8D72-3B5EC31DA9E1}" srcOrd="5" destOrd="0" presId="urn:microsoft.com/office/officeart/2005/8/layout/hChevron3"/>
    <dgm:cxn modelId="{EB40A752-6A3C-47F5-86B4-A36808828090}" type="presParOf" srcId="{9C571A53-0D2D-429E-A448-B74D3E501DF3}" destId="{2ACA6ED5-1FBC-49AB-BAF6-B9E7AAA0EB3F}" srcOrd="6" destOrd="0" presId="urn:microsoft.com/office/officeart/2005/8/layout/hChevron3"/>
    <dgm:cxn modelId="{C952AE73-6B31-4603-B361-0A89731ED5AC}" type="presParOf" srcId="{9C571A53-0D2D-429E-A448-B74D3E501DF3}" destId="{0112A07F-7A46-4A6B-BEA4-D0DC9DA319BE}" srcOrd="7" destOrd="0" presId="urn:microsoft.com/office/officeart/2005/8/layout/hChevron3"/>
    <dgm:cxn modelId="{1CF655CF-BB9D-4757-B52D-E1CB7B59E95A}" type="presParOf" srcId="{9C571A53-0D2D-429E-A448-B74D3E501DF3}" destId="{B2292C9B-F43F-409B-9F59-035EF9DF9CBE}" srcOrd="8" destOrd="0" presId="urn:microsoft.com/office/officeart/2005/8/layout/hChevron3"/>
    <dgm:cxn modelId="{ED59346F-7E75-477E-ACEC-FD611B68D443}" type="presParOf" srcId="{9C571A53-0D2D-429E-A448-B74D3E501DF3}" destId="{705CB44C-70BE-4169-9AF2-6AD3AF48D5C8}" srcOrd="9" destOrd="0" presId="urn:microsoft.com/office/officeart/2005/8/layout/hChevron3"/>
    <dgm:cxn modelId="{EFA52CC7-EC3F-429F-9D38-DBC590CDC71D}" type="presParOf" srcId="{9C571A53-0D2D-429E-A448-B74D3E501DF3}" destId="{7316E82B-B8D2-4516-AEAB-7CF5DE04BB76}" srcOrd="10" destOrd="0" presId="urn:microsoft.com/office/officeart/2005/8/layout/hChevron3"/>
    <dgm:cxn modelId="{7BA044F0-A19F-4686-BD72-A4744F02CFE8}" type="presParOf" srcId="{9C571A53-0D2D-429E-A448-B74D3E501DF3}" destId="{72D2DD6A-D97B-4795-AD1B-E61E5143FF28}" srcOrd="11" destOrd="0" presId="urn:microsoft.com/office/officeart/2005/8/layout/hChevron3"/>
    <dgm:cxn modelId="{31E9B0FF-4740-4496-9C2F-33FA8FD0B4A6}" type="presParOf" srcId="{9C571A53-0D2D-429E-A448-B74D3E501DF3}" destId="{6876A10A-7364-4A24-9B6B-5FAECB5CFB1A}" srcOrd="12" destOrd="0" presId="urn:microsoft.com/office/officeart/2005/8/layout/hChevron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D603249B-1249-4449-9112-830A7BAF071F}"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tr-TR"/>
        </a:p>
      </dgm:t>
    </dgm:pt>
    <dgm:pt modelId="{8092930D-FC67-4F33-AD31-FA5DC61E9245}">
      <dgm:prSet phldrT="[Metin]" custT="1"/>
      <dgm:spPr/>
      <dgm:t>
        <a:bodyPr/>
        <a:lstStyle/>
        <a:p>
          <a:r>
            <a:rPr lang="tr-TR" sz="2200" b="1" dirty="0" smtClean="0"/>
            <a:t>Ticari Ödemelerin Kolaylaştırılması Protokolü</a:t>
          </a:r>
          <a:endParaRPr lang="tr-TR" sz="2200" b="1" dirty="0"/>
        </a:p>
      </dgm:t>
    </dgm:pt>
    <dgm:pt modelId="{EF632450-7BDC-43F7-BB27-C1F665CEBFCF}" type="parTrans" cxnId="{4E77158B-A10C-4F6A-9F14-2E40B79C2C83}">
      <dgm:prSet/>
      <dgm:spPr/>
      <dgm:t>
        <a:bodyPr/>
        <a:lstStyle/>
        <a:p>
          <a:endParaRPr lang="tr-TR"/>
        </a:p>
      </dgm:t>
    </dgm:pt>
    <dgm:pt modelId="{5577EE50-FC4C-4463-989F-0A208BF28396}" type="sibTrans" cxnId="{4E77158B-A10C-4F6A-9F14-2E40B79C2C83}">
      <dgm:prSet/>
      <dgm:spPr/>
      <dgm:t>
        <a:bodyPr/>
        <a:lstStyle/>
        <a:p>
          <a:endParaRPr lang="tr-TR"/>
        </a:p>
      </dgm:t>
    </dgm:pt>
    <dgm:pt modelId="{3C7998F6-B41F-4BD1-8A27-74CD6B27A3E5}">
      <dgm:prSet phldrT="[Metin]" custT="1"/>
      <dgm:spPr/>
      <dgm:t>
        <a:bodyPr/>
        <a:lstStyle/>
        <a:p>
          <a:r>
            <a:rPr lang="tr-TR" sz="2600" dirty="0" smtClean="0"/>
            <a:t>Mevcut bankacılık ilişkilerinin düzenlenmesi</a:t>
          </a:r>
          <a:endParaRPr lang="tr-TR" sz="2600" dirty="0"/>
        </a:p>
      </dgm:t>
    </dgm:pt>
    <dgm:pt modelId="{B851DCEE-D774-4DCA-B80C-B8C700E0E5D5}" type="parTrans" cxnId="{374D6AA4-E3DE-4DF4-ACDE-B26589BB5D41}">
      <dgm:prSet/>
      <dgm:spPr/>
      <dgm:t>
        <a:bodyPr/>
        <a:lstStyle/>
        <a:p>
          <a:endParaRPr lang="tr-TR"/>
        </a:p>
      </dgm:t>
    </dgm:pt>
    <dgm:pt modelId="{5C1ED2C3-FACC-4792-82FA-702D2D4523FF}" type="sibTrans" cxnId="{374D6AA4-E3DE-4DF4-ACDE-B26589BB5D41}">
      <dgm:prSet/>
      <dgm:spPr/>
      <dgm:t>
        <a:bodyPr/>
        <a:lstStyle/>
        <a:p>
          <a:endParaRPr lang="tr-TR"/>
        </a:p>
      </dgm:t>
    </dgm:pt>
    <dgm:pt modelId="{58623644-49BC-4C5C-9D24-011E176CDD8D}">
      <dgm:prSet phldrT="[Metin]" custT="1"/>
      <dgm:spPr/>
      <dgm:t>
        <a:bodyPr/>
        <a:lstStyle/>
        <a:p>
          <a:r>
            <a:rPr lang="tr-TR" sz="2600" dirty="0" smtClean="0"/>
            <a:t>Akreditif sürecinin hızlandırılması</a:t>
          </a:r>
          <a:endParaRPr lang="tr-TR" sz="2600" dirty="0"/>
        </a:p>
      </dgm:t>
    </dgm:pt>
    <dgm:pt modelId="{8BE15387-820A-4753-89E2-73B37103C18A}" type="parTrans" cxnId="{929E3DB5-F2C9-439F-8273-3B1FDF5F2C9A}">
      <dgm:prSet/>
      <dgm:spPr/>
      <dgm:t>
        <a:bodyPr/>
        <a:lstStyle/>
        <a:p>
          <a:endParaRPr lang="tr-TR"/>
        </a:p>
      </dgm:t>
    </dgm:pt>
    <dgm:pt modelId="{CBD6D34F-E891-4831-8181-58C4EBFC04B0}" type="sibTrans" cxnId="{929E3DB5-F2C9-439F-8273-3B1FDF5F2C9A}">
      <dgm:prSet/>
      <dgm:spPr/>
      <dgm:t>
        <a:bodyPr/>
        <a:lstStyle/>
        <a:p>
          <a:endParaRPr lang="tr-TR"/>
        </a:p>
      </dgm:t>
    </dgm:pt>
    <dgm:pt modelId="{039E3A71-6C44-490F-A40C-F2D4DBB41FF0}" type="pres">
      <dgm:prSet presAssocID="{D603249B-1249-4449-9112-830A7BAF071F}" presName="vert0" presStyleCnt="0">
        <dgm:presLayoutVars>
          <dgm:dir/>
          <dgm:animOne val="branch"/>
          <dgm:animLvl val="lvl"/>
        </dgm:presLayoutVars>
      </dgm:prSet>
      <dgm:spPr/>
      <dgm:t>
        <a:bodyPr/>
        <a:lstStyle/>
        <a:p>
          <a:endParaRPr lang="tr-TR"/>
        </a:p>
      </dgm:t>
    </dgm:pt>
    <dgm:pt modelId="{02C31D06-4E9F-4D51-8ED9-CE49D2F828D8}" type="pres">
      <dgm:prSet presAssocID="{8092930D-FC67-4F33-AD31-FA5DC61E9245}" presName="thickLine" presStyleLbl="alignNode1" presStyleIdx="0" presStyleCnt="1"/>
      <dgm:spPr/>
    </dgm:pt>
    <dgm:pt modelId="{1DFCAD21-A06E-4D6B-80D8-9F5B0998324A}" type="pres">
      <dgm:prSet presAssocID="{8092930D-FC67-4F33-AD31-FA5DC61E9245}" presName="horz1" presStyleCnt="0"/>
      <dgm:spPr/>
    </dgm:pt>
    <dgm:pt modelId="{02E78174-A14B-4948-9335-0D38A5B92E70}" type="pres">
      <dgm:prSet presAssocID="{8092930D-FC67-4F33-AD31-FA5DC61E9245}" presName="tx1" presStyleLbl="revTx" presStyleIdx="0" presStyleCnt="3" custScaleX="153780"/>
      <dgm:spPr/>
      <dgm:t>
        <a:bodyPr/>
        <a:lstStyle/>
        <a:p>
          <a:endParaRPr lang="tr-TR"/>
        </a:p>
      </dgm:t>
    </dgm:pt>
    <dgm:pt modelId="{E6EA105D-3796-49B9-BAD9-BE574CF09C40}" type="pres">
      <dgm:prSet presAssocID="{8092930D-FC67-4F33-AD31-FA5DC61E9245}" presName="vert1" presStyleCnt="0"/>
      <dgm:spPr/>
    </dgm:pt>
    <dgm:pt modelId="{343A792D-28C0-41FD-A34D-D86A8DEEAF2D}" type="pres">
      <dgm:prSet presAssocID="{3C7998F6-B41F-4BD1-8A27-74CD6B27A3E5}" presName="vertSpace2a" presStyleCnt="0"/>
      <dgm:spPr/>
    </dgm:pt>
    <dgm:pt modelId="{870F36BE-55B5-46DA-A665-25EF59886D90}" type="pres">
      <dgm:prSet presAssocID="{3C7998F6-B41F-4BD1-8A27-74CD6B27A3E5}" presName="horz2" presStyleCnt="0"/>
      <dgm:spPr/>
    </dgm:pt>
    <dgm:pt modelId="{1BDF6D52-DA09-4E61-BAAD-09D7D75640FB}" type="pres">
      <dgm:prSet presAssocID="{3C7998F6-B41F-4BD1-8A27-74CD6B27A3E5}" presName="horzSpace2" presStyleCnt="0"/>
      <dgm:spPr/>
    </dgm:pt>
    <dgm:pt modelId="{7F7EA42B-5D07-468B-8671-31357E9588AB}" type="pres">
      <dgm:prSet presAssocID="{3C7998F6-B41F-4BD1-8A27-74CD6B27A3E5}" presName="tx2" presStyleLbl="revTx" presStyleIdx="1" presStyleCnt="3"/>
      <dgm:spPr/>
      <dgm:t>
        <a:bodyPr/>
        <a:lstStyle/>
        <a:p>
          <a:endParaRPr lang="tr-TR"/>
        </a:p>
      </dgm:t>
    </dgm:pt>
    <dgm:pt modelId="{EEDA83C5-CBB6-4D47-92D3-AFE7FC2A8790}" type="pres">
      <dgm:prSet presAssocID="{3C7998F6-B41F-4BD1-8A27-74CD6B27A3E5}" presName="vert2" presStyleCnt="0"/>
      <dgm:spPr/>
    </dgm:pt>
    <dgm:pt modelId="{889EF8DB-C936-4312-B14D-2680E7A7E519}" type="pres">
      <dgm:prSet presAssocID="{3C7998F6-B41F-4BD1-8A27-74CD6B27A3E5}" presName="thinLine2b" presStyleLbl="callout" presStyleIdx="0" presStyleCnt="2"/>
      <dgm:spPr/>
    </dgm:pt>
    <dgm:pt modelId="{058865C7-3BAA-4E3A-80DC-D99807D9AAF7}" type="pres">
      <dgm:prSet presAssocID="{3C7998F6-B41F-4BD1-8A27-74CD6B27A3E5}" presName="vertSpace2b" presStyleCnt="0"/>
      <dgm:spPr/>
    </dgm:pt>
    <dgm:pt modelId="{286E1CD1-43C2-4BE0-9CEA-22843D64A34C}" type="pres">
      <dgm:prSet presAssocID="{58623644-49BC-4C5C-9D24-011E176CDD8D}" presName="horz2" presStyleCnt="0"/>
      <dgm:spPr/>
    </dgm:pt>
    <dgm:pt modelId="{83ACDEDB-C04B-492C-B463-9507BBD0FBA9}" type="pres">
      <dgm:prSet presAssocID="{58623644-49BC-4C5C-9D24-011E176CDD8D}" presName="horzSpace2" presStyleCnt="0"/>
      <dgm:spPr/>
    </dgm:pt>
    <dgm:pt modelId="{6779D02C-D830-47B1-BFD6-150C4DB9CF6F}" type="pres">
      <dgm:prSet presAssocID="{58623644-49BC-4C5C-9D24-011E176CDD8D}" presName="tx2" presStyleLbl="revTx" presStyleIdx="2" presStyleCnt="3"/>
      <dgm:spPr/>
      <dgm:t>
        <a:bodyPr/>
        <a:lstStyle/>
        <a:p>
          <a:endParaRPr lang="tr-TR"/>
        </a:p>
      </dgm:t>
    </dgm:pt>
    <dgm:pt modelId="{D553EEC8-EE71-4873-B5E4-D9991CFEA7E4}" type="pres">
      <dgm:prSet presAssocID="{58623644-49BC-4C5C-9D24-011E176CDD8D}" presName="vert2" presStyleCnt="0"/>
      <dgm:spPr/>
    </dgm:pt>
    <dgm:pt modelId="{4C2686A8-E62C-41D5-A4BE-49C284872801}" type="pres">
      <dgm:prSet presAssocID="{58623644-49BC-4C5C-9D24-011E176CDD8D}" presName="thinLine2b" presStyleLbl="callout" presStyleIdx="1" presStyleCnt="2"/>
      <dgm:spPr/>
    </dgm:pt>
    <dgm:pt modelId="{67D924C7-DD5F-4512-B232-ACCB260D74F0}" type="pres">
      <dgm:prSet presAssocID="{58623644-49BC-4C5C-9D24-011E176CDD8D}" presName="vertSpace2b" presStyleCnt="0"/>
      <dgm:spPr/>
    </dgm:pt>
  </dgm:ptLst>
  <dgm:cxnLst>
    <dgm:cxn modelId="{4E77158B-A10C-4F6A-9F14-2E40B79C2C83}" srcId="{D603249B-1249-4449-9112-830A7BAF071F}" destId="{8092930D-FC67-4F33-AD31-FA5DC61E9245}" srcOrd="0" destOrd="0" parTransId="{EF632450-7BDC-43F7-BB27-C1F665CEBFCF}" sibTransId="{5577EE50-FC4C-4463-989F-0A208BF28396}"/>
    <dgm:cxn modelId="{9CDBADF2-8447-4420-83FA-2B59CBA8B400}" type="presOf" srcId="{8092930D-FC67-4F33-AD31-FA5DC61E9245}" destId="{02E78174-A14B-4948-9335-0D38A5B92E70}" srcOrd="0" destOrd="0" presId="urn:microsoft.com/office/officeart/2008/layout/LinedList"/>
    <dgm:cxn modelId="{374D6AA4-E3DE-4DF4-ACDE-B26589BB5D41}" srcId="{8092930D-FC67-4F33-AD31-FA5DC61E9245}" destId="{3C7998F6-B41F-4BD1-8A27-74CD6B27A3E5}" srcOrd="0" destOrd="0" parTransId="{B851DCEE-D774-4DCA-B80C-B8C700E0E5D5}" sibTransId="{5C1ED2C3-FACC-4792-82FA-702D2D4523FF}"/>
    <dgm:cxn modelId="{929E3DB5-F2C9-439F-8273-3B1FDF5F2C9A}" srcId="{8092930D-FC67-4F33-AD31-FA5DC61E9245}" destId="{58623644-49BC-4C5C-9D24-011E176CDD8D}" srcOrd="1" destOrd="0" parTransId="{8BE15387-820A-4753-89E2-73B37103C18A}" sibTransId="{CBD6D34F-E891-4831-8181-58C4EBFC04B0}"/>
    <dgm:cxn modelId="{EE225656-BF28-4894-9BED-2CEC64C73B26}" type="presOf" srcId="{3C7998F6-B41F-4BD1-8A27-74CD6B27A3E5}" destId="{7F7EA42B-5D07-468B-8671-31357E9588AB}" srcOrd="0" destOrd="0" presId="urn:microsoft.com/office/officeart/2008/layout/LinedList"/>
    <dgm:cxn modelId="{62BA8F96-901C-4390-BB3F-AEFFD302AF94}" type="presOf" srcId="{D603249B-1249-4449-9112-830A7BAF071F}" destId="{039E3A71-6C44-490F-A40C-F2D4DBB41FF0}" srcOrd="0" destOrd="0" presId="urn:microsoft.com/office/officeart/2008/layout/LinedList"/>
    <dgm:cxn modelId="{89CE2707-573A-48CD-92DD-789FDA00CE91}" type="presOf" srcId="{58623644-49BC-4C5C-9D24-011E176CDD8D}" destId="{6779D02C-D830-47B1-BFD6-150C4DB9CF6F}" srcOrd="0" destOrd="0" presId="urn:microsoft.com/office/officeart/2008/layout/LinedList"/>
    <dgm:cxn modelId="{4A988F5D-B21A-4661-B4EA-E993E7BAE305}" type="presParOf" srcId="{039E3A71-6C44-490F-A40C-F2D4DBB41FF0}" destId="{02C31D06-4E9F-4D51-8ED9-CE49D2F828D8}" srcOrd="0" destOrd="0" presId="urn:microsoft.com/office/officeart/2008/layout/LinedList"/>
    <dgm:cxn modelId="{426D30C9-D1ED-4FD8-9713-AEE4C36BA5DC}" type="presParOf" srcId="{039E3A71-6C44-490F-A40C-F2D4DBB41FF0}" destId="{1DFCAD21-A06E-4D6B-80D8-9F5B0998324A}" srcOrd="1" destOrd="0" presId="urn:microsoft.com/office/officeart/2008/layout/LinedList"/>
    <dgm:cxn modelId="{C51A0256-FA60-454D-B687-C1FBDF82E987}" type="presParOf" srcId="{1DFCAD21-A06E-4D6B-80D8-9F5B0998324A}" destId="{02E78174-A14B-4948-9335-0D38A5B92E70}" srcOrd="0" destOrd="0" presId="urn:microsoft.com/office/officeart/2008/layout/LinedList"/>
    <dgm:cxn modelId="{4578AA3D-5D28-4B50-B513-F820433B39ED}" type="presParOf" srcId="{1DFCAD21-A06E-4D6B-80D8-9F5B0998324A}" destId="{E6EA105D-3796-49B9-BAD9-BE574CF09C40}" srcOrd="1" destOrd="0" presId="urn:microsoft.com/office/officeart/2008/layout/LinedList"/>
    <dgm:cxn modelId="{5D35C29D-9A0D-4C94-B718-653A732438DE}" type="presParOf" srcId="{E6EA105D-3796-49B9-BAD9-BE574CF09C40}" destId="{343A792D-28C0-41FD-A34D-D86A8DEEAF2D}" srcOrd="0" destOrd="0" presId="urn:microsoft.com/office/officeart/2008/layout/LinedList"/>
    <dgm:cxn modelId="{699860EF-28D2-4109-A85C-85D3AFFE6BE4}" type="presParOf" srcId="{E6EA105D-3796-49B9-BAD9-BE574CF09C40}" destId="{870F36BE-55B5-46DA-A665-25EF59886D90}" srcOrd="1" destOrd="0" presId="urn:microsoft.com/office/officeart/2008/layout/LinedList"/>
    <dgm:cxn modelId="{57D67591-D3C4-448C-9E14-FB25EF3226D7}" type="presParOf" srcId="{870F36BE-55B5-46DA-A665-25EF59886D90}" destId="{1BDF6D52-DA09-4E61-BAAD-09D7D75640FB}" srcOrd="0" destOrd="0" presId="urn:microsoft.com/office/officeart/2008/layout/LinedList"/>
    <dgm:cxn modelId="{FC057BF7-A95C-4837-A863-C00133DFFBE7}" type="presParOf" srcId="{870F36BE-55B5-46DA-A665-25EF59886D90}" destId="{7F7EA42B-5D07-468B-8671-31357E9588AB}" srcOrd="1" destOrd="0" presId="urn:microsoft.com/office/officeart/2008/layout/LinedList"/>
    <dgm:cxn modelId="{AB1DA742-9ACD-4CA7-B9F9-0459E43C303B}" type="presParOf" srcId="{870F36BE-55B5-46DA-A665-25EF59886D90}" destId="{EEDA83C5-CBB6-4D47-92D3-AFE7FC2A8790}" srcOrd="2" destOrd="0" presId="urn:microsoft.com/office/officeart/2008/layout/LinedList"/>
    <dgm:cxn modelId="{1CB3B8E8-02F5-446E-B90E-BEE20F2769A6}" type="presParOf" srcId="{E6EA105D-3796-49B9-BAD9-BE574CF09C40}" destId="{889EF8DB-C936-4312-B14D-2680E7A7E519}" srcOrd="2" destOrd="0" presId="urn:microsoft.com/office/officeart/2008/layout/LinedList"/>
    <dgm:cxn modelId="{FFC8C764-F6E2-49F3-8E4F-DA0CD3A1C5BF}" type="presParOf" srcId="{E6EA105D-3796-49B9-BAD9-BE574CF09C40}" destId="{058865C7-3BAA-4E3A-80DC-D99807D9AAF7}" srcOrd="3" destOrd="0" presId="urn:microsoft.com/office/officeart/2008/layout/LinedList"/>
    <dgm:cxn modelId="{0D1B0A07-5B93-404F-99E5-A9EDADF2FA82}" type="presParOf" srcId="{E6EA105D-3796-49B9-BAD9-BE574CF09C40}" destId="{286E1CD1-43C2-4BE0-9CEA-22843D64A34C}" srcOrd="4" destOrd="0" presId="urn:microsoft.com/office/officeart/2008/layout/LinedList"/>
    <dgm:cxn modelId="{7E558291-088A-4644-8F8E-DF41F08C156C}" type="presParOf" srcId="{286E1CD1-43C2-4BE0-9CEA-22843D64A34C}" destId="{83ACDEDB-C04B-492C-B463-9507BBD0FBA9}" srcOrd="0" destOrd="0" presId="urn:microsoft.com/office/officeart/2008/layout/LinedList"/>
    <dgm:cxn modelId="{94724C04-B356-4064-9AEB-AA01001F7879}" type="presParOf" srcId="{286E1CD1-43C2-4BE0-9CEA-22843D64A34C}" destId="{6779D02C-D830-47B1-BFD6-150C4DB9CF6F}" srcOrd="1" destOrd="0" presId="urn:microsoft.com/office/officeart/2008/layout/LinedList"/>
    <dgm:cxn modelId="{3D31AF8A-63E3-4710-A323-2901BCA32967}" type="presParOf" srcId="{286E1CD1-43C2-4BE0-9CEA-22843D64A34C}" destId="{D553EEC8-EE71-4873-B5E4-D9991CFEA7E4}" srcOrd="2" destOrd="0" presId="urn:microsoft.com/office/officeart/2008/layout/LinedList"/>
    <dgm:cxn modelId="{E6C2CA9B-9709-4B9C-9185-A0D947ABEC6A}" type="presParOf" srcId="{E6EA105D-3796-49B9-BAD9-BE574CF09C40}" destId="{4C2686A8-E62C-41D5-A4BE-49C284872801}" srcOrd="5" destOrd="0" presId="urn:microsoft.com/office/officeart/2008/layout/LinedList"/>
    <dgm:cxn modelId="{0BE6DDA1-EAD6-4DEB-AA7F-3C0E2DCC76BA}" type="presParOf" srcId="{E6EA105D-3796-49B9-BAD9-BE574CF09C40}" destId="{67D924C7-DD5F-4512-B232-ACCB260D74F0}" srcOrd="6"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3DDA8D1-7994-431D-BC82-F7142F4621F2}" type="doc">
      <dgm:prSet loTypeId="urn:microsoft.com/office/officeart/2005/8/layout/hChevron3" loCatId="process" qsTypeId="urn:microsoft.com/office/officeart/2005/8/quickstyle/simple1" qsCatId="simple" csTypeId="urn:microsoft.com/office/officeart/2005/8/colors/accent1_2" csCatId="accent1" phldr="1"/>
      <dgm:spPr/>
    </dgm:pt>
    <dgm:pt modelId="{D1E1518A-0837-4F7F-8AA4-0477749A661D}">
      <dgm:prSet phldrT="[Metin]" custT="1"/>
      <dgm:spPr/>
      <dgm:t>
        <a:bodyPr/>
        <a:lstStyle/>
        <a:p>
          <a:r>
            <a:rPr lang="tr-TR" sz="1400" b="1" dirty="0" smtClean="0">
              <a:solidFill>
                <a:schemeClr val="bg1"/>
              </a:solidFill>
            </a:rPr>
            <a:t>Veriler</a:t>
          </a:r>
          <a:endParaRPr lang="tr-TR" sz="1400" b="1" dirty="0">
            <a:solidFill>
              <a:schemeClr val="bg1"/>
            </a:solidFill>
          </a:endParaRPr>
        </a:p>
      </dgm:t>
    </dgm:pt>
    <dgm:pt modelId="{03BBF5B5-9040-4BAD-8733-6F2AC130E9A9}" type="parTrans" cxnId="{1CA63121-37F5-4746-8504-605F514CDA46}">
      <dgm:prSet/>
      <dgm:spPr/>
      <dgm:t>
        <a:bodyPr/>
        <a:lstStyle/>
        <a:p>
          <a:endParaRPr lang="tr-TR" sz="1400"/>
        </a:p>
      </dgm:t>
    </dgm:pt>
    <dgm:pt modelId="{F108E47F-F3A9-45EA-BB4A-ECB9DD90EA46}" type="sibTrans" cxnId="{1CA63121-37F5-4746-8504-605F514CDA46}">
      <dgm:prSet/>
      <dgm:spPr/>
      <dgm:t>
        <a:bodyPr/>
        <a:lstStyle/>
        <a:p>
          <a:endParaRPr lang="tr-TR" sz="1400"/>
        </a:p>
      </dgm:t>
    </dgm:pt>
    <dgm:pt modelId="{D3E85696-5806-46AC-BA9E-43DA8D4BECB3}">
      <dgm:prSet phldrT="[Metin]" custT="1"/>
      <dgm:spPr/>
      <dgm:t>
        <a:bodyPr/>
        <a:lstStyle/>
        <a:p>
          <a:r>
            <a:rPr lang="tr-TR" sz="1400" b="1" dirty="0" smtClean="0">
              <a:solidFill>
                <a:schemeClr val="tx2">
                  <a:lumMod val="50000"/>
                </a:schemeClr>
              </a:solidFill>
            </a:rPr>
            <a:t>Mekanizmalar</a:t>
          </a:r>
          <a:endParaRPr lang="tr-TR" sz="1400" b="1" dirty="0">
            <a:solidFill>
              <a:schemeClr val="tx2">
                <a:lumMod val="50000"/>
              </a:schemeClr>
            </a:solidFill>
          </a:endParaRPr>
        </a:p>
      </dgm:t>
    </dgm:pt>
    <dgm:pt modelId="{DFB2F6FF-F494-4BDB-844A-51423FD43153}" type="parTrans" cxnId="{E3FFADBB-E2C9-4179-8695-128BE8BDCF49}">
      <dgm:prSet/>
      <dgm:spPr/>
      <dgm:t>
        <a:bodyPr/>
        <a:lstStyle/>
        <a:p>
          <a:endParaRPr lang="tr-TR" sz="1400"/>
        </a:p>
      </dgm:t>
    </dgm:pt>
    <dgm:pt modelId="{A1A5FC91-E0D3-40BB-88D5-A52AA4A4D4E9}" type="sibTrans" cxnId="{E3FFADBB-E2C9-4179-8695-128BE8BDCF49}">
      <dgm:prSet/>
      <dgm:spPr/>
      <dgm:t>
        <a:bodyPr/>
        <a:lstStyle/>
        <a:p>
          <a:endParaRPr lang="tr-TR" sz="1400"/>
        </a:p>
      </dgm:t>
    </dgm:pt>
    <dgm:pt modelId="{EF3EDBE8-CACA-4C52-8F54-746432F1B444}">
      <dgm:prSet phldrT="[Metin]" custT="1"/>
      <dgm:spPr/>
      <dgm:t>
        <a:bodyPr/>
        <a:lstStyle/>
        <a:p>
          <a:r>
            <a:rPr lang="tr-TR" sz="1400" b="1" dirty="0" smtClean="0">
              <a:solidFill>
                <a:schemeClr val="tx2">
                  <a:lumMod val="50000"/>
                </a:schemeClr>
              </a:solidFill>
            </a:rPr>
            <a:t>Güncel Gelişmeler</a:t>
          </a:r>
          <a:endParaRPr lang="tr-TR" sz="1400" b="1" dirty="0">
            <a:solidFill>
              <a:schemeClr val="tx2">
                <a:lumMod val="50000"/>
              </a:schemeClr>
            </a:solidFill>
          </a:endParaRPr>
        </a:p>
      </dgm:t>
    </dgm:pt>
    <dgm:pt modelId="{D42A1B51-1903-4BF3-B929-0AA7E6E6CCE9}" type="parTrans" cxnId="{D446D3A1-4D8F-423E-A554-7F6B8FAED57C}">
      <dgm:prSet/>
      <dgm:spPr/>
      <dgm:t>
        <a:bodyPr/>
        <a:lstStyle/>
        <a:p>
          <a:endParaRPr lang="tr-TR" sz="1400"/>
        </a:p>
      </dgm:t>
    </dgm:pt>
    <dgm:pt modelId="{C6AB3557-F993-46FA-ADBF-4FBE0E7AD8ED}" type="sibTrans" cxnId="{D446D3A1-4D8F-423E-A554-7F6B8FAED57C}">
      <dgm:prSet/>
      <dgm:spPr/>
      <dgm:t>
        <a:bodyPr/>
        <a:lstStyle/>
        <a:p>
          <a:endParaRPr lang="tr-TR" sz="1400"/>
        </a:p>
      </dgm:t>
    </dgm:pt>
    <dgm:pt modelId="{B1FA6198-DF7D-4202-A9AB-9770734330B8}">
      <dgm:prSet phldrT="[Metin]" custT="1"/>
      <dgm:spPr/>
      <dgm:t>
        <a:bodyPr/>
        <a:lstStyle/>
        <a:p>
          <a:r>
            <a:rPr lang="tr-TR" sz="1400" b="1" dirty="0" smtClean="0">
              <a:solidFill>
                <a:schemeClr val="tx2">
                  <a:lumMod val="50000"/>
                </a:schemeClr>
              </a:solidFill>
            </a:rPr>
            <a:t>Projeler</a:t>
          </a:r>
          <a:endParaRPr lang="tr-TR" sz="1400" b="1" dirty="0">
            <a:solidFill>
              <a:schemeClr val="tx2">
                <a:lumMod val="50000"/>
              </a:schemeClr>
            </a:solidFill>
          </a:endParaRPr>
        </a:p>
      </dgm:t>
    </dgm:pt>
    <dgm:pt modelId="{C0B76DCC-A71A-4EA6-A8F2-F78004D1E432}" type="parTrans" cxnId="{6CA5312D-5F1C-46BA-A44D-F57634043E61}">
      <dgm:prSet/>
      <dgm:spPr/>
      <dgm:t>
        <a:bodyPr/>
        <a:lstStyle/>
        <a:p>
          <a:endParaRPr lang="tr-TR" sz="1400"/>
        </a:p>
      </dgm:t>
    </dgm:pt>
    <dgm:pt modelId="{31C66F9C-D624-4410-A297-F6E7D5B83944}" type="sibTrans" cxnId="{6CA5312D-5F1C-46BA-A44D-F57634043E61}">
      <dgm:prSet/>
      <dgm:spPr/>
      <dgm:t>
        <a:bodyPr/>
        <a:lstStyle/>
        <a:p>
          <a:endParaRPr lang="tr-TR" sz="1400"/>
        </a:p>
      </dgm:t>
    </dgm:pt>
    <dgm:pt modelId="{9F900931-D4A2-48E5-89D3-44F779478D84}">
      <dgm:prSet phldrT="[Metin]" custT="1"/>
      <dgm:spPr/>
      <dgm:t>
        <a:bodyPr/>
        <a:lstStyle/>
        <a:p>
          <a:r>
            <a:rPr lang="tr-TR" sz="1400" b="1" dirty="0" smtClean="0">
              <a:solidFill>
                <a:schemeClr val="tx2">
                  <a:lumMod val="50000"/>
                </a:schemeClr>
              </a:solidFill>
            </a:rPr>
            <a:t>Sorunlar</a:t>
          </a:r>
          <a:endParaRPr lang="tr-TR" sz="1400" b="1" dirty="0">
            <a:solidFill>
              <a:schemeClr val="tx2">
                <a:lumMod val="50000"/>
              </a:schemeClr>
            </a:solidFill>
          </a:endParaRPr>
        </a:p>
      </dgm:t>
    </dgm:pt>
    <dgm:pt modelId="{79945B6E-7D36-40B6-915C-C102846806F2}" type="parTrans" cxnId="{3C4BD0E3-D9A2-426E-A94E-7753A63B9618}">
      <dgm:prSet/>
      <dgm:spPr/>
      <dgm:t>
        <a:bodyPr/>
        <a:lstStyle/>
        <a:p>
          <a:endParaRPr lang="tr-TR" sz="1400"/>
        </a:p>
      </dgm:t>
    </dgm:pt>
    <dgm:pt modelId="{B5542756-ADCE-4BA0-A51A-D10FE0018AAA}" type="sibTrans" cxnId="{3C4BD0E3-D9A2-426E-A94E-7753A63B9618}">
      <dgm:prSet/>
      <dgm:spPr/>
      <dgm:t>
        <a:bodyPr/>
        <a:lstStyle/>
        <a:p>
          <a:endParaRPr lang="tr-TR" sz="1400"/>
        </a:p>
      </dgm:t>
    </dgm:pt>
    <dgm:pt modelId="{853DA6DA-DBCC-4E19-BCA7-0E1594396AE5}">
      <dgm:prSet phldrT="[Metin]" custT="1"/>
      <dgm:spPr/>
      <dgm:t>
        <a:bodyPr/>
        <a:lstStyle/>
        <a:p>
          <a:r>
            <a:rPr lang="tr-TR" sz="1400" b="1" dirty="0" smtClean="0">
              <a:solidFill>
                <a:schemeClr val="tx2">
                  <a:lumMod val="50000"/>
                </a:schemeClr>
              </a:solidFill>
            </a:rPr>
            <a:t>Takvim</a:t>
          </a:r>
          <a:endParaRPr lang="tr-TR" sz="1400" b="1" dirty="0">
            <a:solidFill>
              <a:schemeClr val="tx2">
                <a:lumMod val="50000"/>
              </a:schemeClr>
            </a:solidFill>
          </a:endParaRPr>
        </a:p>
      </dgm:t>
    </dgm:pt>
    <dgm:pt modelId="{5844BA00-0F90-4DD7-9D98-9E3FD339BEAE}" type="parTrans" cxnId="{F4493DA3-6E7D-4330-9422-EA1B272A7250}">
      <dgm:prSet/>
      <dgm:spPr/>
      <dgm:t>
        <a:bodyPr/>
        <a:lstStyle/>
        <a:p>
          <a:endParaRPr lang="tr-TR" sz="1400"/>
        </a:p>
      </dgm:t>
    </dgm:pt>
    <dgm:pt modelId="{850D239D-81EF-402F-9D24-D697F83DD792}" type="sibTrans" cxnId="{F4493DA3-6E7D-4330-9422-EA1B272A7250}">
      <dgm:prSet/>
      <dgm:spPr/>
      <dgm:t>
        <a:bodyPr/>
        <a:lstStyle/>
        <a:p>
          <a:endParaRPr lang="tr-TR" sz="1400"/>
        </a:p>
      </dgm:t>
    </dgm:pt>
    <dgm:pt modelId="{4DD48CBC-0B4C-48B4-9A56-2A22364F1BA9}">
      <dgm:prSet phldrT="[Metin]" custT="1"/>
      <dgm:spPr/>
      <dgm:t>
        <a:bodyPr/>
        <a:lstStyle/>
        <a:p>
          <a:r>
            <a:rPr lang="tr-TR" sz="1400" b="1" dirty="0" smtClean="0">
              <a:solidFill>
                <a:schemeClr val="tx2">
                  <a:lumMod val="50000"/>
                </a:schemeClr>
              </a:solidFill>
            </a:rPr>
            <a:t>İş Konseyi</a:t>
          </a:r>
          <a:endParaRPr lang="tr-TR" sz="1400" b="1" dirty="0">
            <a:solidFill>
              <a:schemeClr val="tx2">
                <a:lumMod val="50000"/>
              </a:schemeClr>
            </a:solidFill>
          </a:endParaRPr>
        </a:p>
      </dgm:t>
    </dgm:pt>
    <dgm:pt modelId="{EC976D99-1410-4D14-993B-92DA791DB7BC}" type="parTrans" cxnId="{2C016EF8-EB3D-4062-A78D-CB1D3A0568BD}">
      <dgm:prSet/>
      <dgm:spPr/>
      <dgm:t>
        <a:bodyPr/>
        <a:lstStyle/>
        <a:p>
          <a:endParaRPr lang="tr-TR" sz="1400"/>
        </a:p>
      </dgm:t>
    </dgm:pt>
    <dgm:pt modelId="{9A666C62-AA3F-4A23-B27D-87CB319F16E6}" type="sibTrans" cxnId="{2C016EF8-EB3D-4062-A78D-CB1D3A0568BD}">
      <dgm:prSet/>
      <dgm:spPr/>
      <dgm:t>
        <a:bodyPr/>
        <a:lstStyle/>
        <a:p>
          <a:endParaRPr lang="tr-TR" sz="1400"/>
        </a:p>
      </dgm:t>
    </dgm:pt>
    <dgm:pt modelId="{9C571A53-0D2D-429E-A448-B74D3E501DF3}" type="pres">
      <dgm:prSet presAssocID="{93DDA8D1-7994-431D-BC82-F7142F4621F2}" presName="Name0" presStyleCnt="0">
        <dgm:presLayoutVars>
          <dgm:dir/>
          <dgm:resizeHandles val="exact"/>
        </dgm:presLayoutVars>
      </dgm:prSet>
      <dgm:spPr/>
    </dgm:pt>
    <dgm:pt modelId="{CBC14BE6-D27B-41EC-97B2-A12AA40BC8B7}" type="pres">
      <dgm:prSet presAssocID="{D1E1518A-0837-4F7F-8AA4-0477749A661D}" presName="parTxOnly" presStyleLbl="node1" presStyleIdx="0" presStyleCnt="7" custScaleX="63227">
        <dgm:presLayoutVars>
          <dgm:bulletEnabled val="1"/>
        </dgm:presLayoutVars>
      </dgm:prSet>
      <dgm:spPr/>
      <dgm:t>
        <a:bodyPr/>
        <a:lstStyle/>
        <a:p>
          <a:endParaRPr lang="tr-TR"/>
        </a:p>
      </dgm:t>
    </dgm:pt>
    <dgm:pt modelId="{340CE2A6-1E89-43A0-A380-323FB143779B}" type="pres">
      <dgm:prSet presAssocID="{F108E47F-F3A9-45EA-BB4A-ECB9DD90EA46}" presName="parSpace" presStyleCnt="0"/>
      <dgm:spPr/>
    </dgm:pt>
    <dgm:pt modelId="{701371F3-A13C-4A5A-8448-79C9465A9B17}" type="pres">
      <dgm:prSet presAssocID="{D3E85696-5806-46AC-BA9E-43DA8D4BECB3}" presName="parTxOnly" presStyleLbl="node1" presStyleIdx="1" presStyleCnt="7" custScaleX="135782">
        <dgm:presLayoutVars>
          <dgm:bulletEnabled val="1"/>
        </dgm:presLayoutVars>
      </dgm:prSet>
      <dgm:spPr/>
      <dgm:t>
        <a:bodyPr/>
        <a:lstStyle/>
        <a:p>
          <a:endParaRPr lang="tr-TR"/>
        </a:p>
      </dgm:t>
    </dgm:pt>
    <dgm:pt modelId="{5B2BB96F-D86B-4977-9A6D-A493D9339F80}" type="pres">
      <dgm:prSet presAssocID="{A1A5FC91-E0D3-40BB-88D5-A52AA4A4D4E9}" presName="parSpace" presStyleCnt="0"/>
      <dgm:spPr/>
    </dgm:pt>
    <dgm:pt modelId="{FDE8BA31-0C96-4842-8504-0DF1E6878272}" type="pres">
      <dgm:prSet presAssocID="{EF3EDBE8-CACA-4C52-8F54-746432F1B444}" presName="parTxOnly" presStyleLbl="node1" presStyleIdx="2" presStyleCnt="7" custScaleX="114223">
        <dgm:presLayoutVars>
          <dgm:bulletEnabled val="1"/>
        </dgm:presLayoutVars>
      </dgm:prSet>
      <dgm:spPr/>
      <dgm:t>
        <a:bodyPr/>
        <a:lstStyle/>
        <a:p>
          <a:endParaRPr lang="tr-TR"/>
        </a:p>
      </dgm:t>
    </dgm:pt>
    <dgm:pt modelId="{35A0E70B-5CFA-4195-8D72-3B5EC31DA9E1}" type="pres">
      <dgm:prSet presAssocID="{C6AB3557-F993-46FA-ADBF-4FBE0E7AD8ED}" presName="parSpace" presStyleCnt="0"/>
      <dgm:spPr/>
    </dgm:pt>
    <dgm:pt modelId="{2ACA6ED5-1FBC-49AB-BAF6-B9E7AAA0EB3F}" type="pres">
      <dgm:prSet presAssocID="{B1FA6198-DF7D-4202-A9AB-9770734330B8}" presName="parTxOnly" presStyleLbl="node1" presStyleIdx="3" presStyleCnt="7">
        <dgm:presLayoutVars>
          <dgm:bulletEnabled val="1"/>
        </dgm:presLayoutVars>
      </dgm:prSet>
      <dgm:spPr/>
      <dgm:t>
        <a:bodyPr/>
        <a:lstStyle/>
        <a:p>
          <a:endParaRPr lang="tr-TR"/>
        </a:p>
      </dgm:t>
    </dgm:pt>
    <dgm:pt modelId="{0112A07F-7A46-4A6B-BEA4-D0DC9DA319BE}" type="pres">
      <dgm:prSet presAssocID="{31C66F9C-D624-4410-A297-F6E7D5B83944}" presName="parSpace" presStyleCnt="0"/>
      <dgm:spPr/>
    </dgm:pt>
    <dgm:pt modelId="{B2292C9B-F43F-409B-9F59-035EF9DF9CBE}" type="pres">
      <dgm:prSet presAssocID="{9F900931-D4A2-48E5-89D3-44F779478D84}" presName="parTxOnly" presStyleLbl="node1" presStyleIdx="4" presStyleCnt="7">
        <dgm:presLayoutVars>
          <dgm:bulletEnabled val="1"/>
        </dgm:presLayoutVars>
      </dgm:prSet>
      <dgm:spPr/>
      <dgm:t>
        <a:bodyPr/>
        <a:lstStyle/>
        <a:p>
          <a:endParaRPr lang="tr-TR"/>
        </a:p>
      </dgm:t>
    </dgm:pt>
    <dgm:pt modelId="{705CB44C-70BE-4169-9AF2-6AD3AF48D5C8}" type="pres">
      <dgm:prSet presAssocID="{B5542756-ADCE-4BA0-A51A-D10FE0018AAA}" presName="parSpace" presStyleCnt="0"/>
      <dgm:spPr/>
    </dgm:pt>
    <dgm:pt modelId="{7316E82B-B8D2-4516-AEAB-7CF5DE04BB76}" type="pres">
      <dgm:prSet presAssocID="{853DA6DA-DBCC-4E19-BCA7-0E1594396AE5}" presName="parTxOnly" presStyleLbl="node1" presStyleIdx="5" presStyleCnt="7">
        <dgm:presLayoutVars>
          <dgm:bulletEnabled val="1"/>
        </dgm:presLayoutVars>
      </dgm:prSet>
      <dgm:spPr/>
      <dgm:t>
        <a:bodyPr/>
        <a:lstStyle/>
        <a:p>
          <a:endParaRPr lang="tr-TR"/>
        </a:p>
      </dgm:t>
    </dgm:pt>
    <dgm:pt modelId="{72D2DD6A-D97B-4795-AD1B-E61E5143FF28}" type="pres">
      <dgm:prSet presAssocID="{850D239D-81EF-402F-9D24-D697F83DD792}" presName="parSpace" presStyleCnt="0"/>
      <dgm:spPr/>
    </dgm:pt>
    <dgm:pt modelId="{6876A10A-7364-4A24-9B6B-5FAECB5CFB1A}" type="pres">
      <dgm:prSet presAssocID="{4DD48CBC-0B4C-48B4-9A56-2A22364F1BA9}" presName="parTxOnly" presStyleLbl="node1" presStyleIdx="6" presStyleCnt="7">
        <dgm:presLayoutVars>
          <dgm:bulletEnabled val="1"/>
        </dgm:presLayoutVars>
      </dgm:prSet>
      <dgm:spPr/>
      <dgm:t>
        <a:bodyPr/>
        <a:lstStyle/>
        <a:p>
          <a:endParaRPr lang="tr-TR"/>
        </a:p>
      </dgm:t>
    </dgm:pt>
  </dgm:ptLst>
  <dgm:cxnLst>
    <dgm:cxn modelId="{D446D3A1-4D8F-423E-A554-7F6B8FAED57C}" srcId="{93DDA8D1-7994-431D-BC82-F7142F4621F2}" destId="{EF3EDBE8-CACA-4C52-8F54-746432F1B444}" srcOrd="2" destOrd="0" parTransId="{D42A1B51-1903-4BF3-B929-0AA7E6E6CCE9}" sibTransId="{C6AB3557-F993-46FA-ADBF-4FBE0E7AD8ED}"/>
    <dgm:cxn modelId="{837E956F-9003-4C0A-B136-2A52B180E889}" type="presOf" srcId="{B1FA6198-DF7D-4202-A9AB-9770734330B8}" destId="{2ACA6ED5-1FBC-49AB-BAF6-B9E7AAA0EB3F}" srcOrd="0" destOrd="0" presId="urn:microsoft.com/office/officeart/2005/8/layout/hChevron3"/>
    <dgm:cxn modelId="{6CA5312D-5F1C-46BA-A44D-F57634043E61}" srcId="{93DDA8D1-7994-431D-BC82-F7142F4621F2}" destId="{B1FA6198-DF7D-4202-A9AB-9770734330B8}" srcOrd="3" destOrd="0" parTransId="{C0B76DCC-A71A-4EA6-A8F2-F78004D1E432}" sibTransId="{31C66F9C-D624-4410-A297-F6E7D5B83944}"/>
    <dgm:cxn modelId="{BF5503B0-480D-42D1-A001-0094024AE3E3}" type="presOf" srcId="{853DA6DA-DBCC-4E19-BCA7-0E1594396AE5}" destId="{7316E82B-B8D2-4516-AEAB-7CF5DE04BB76}" srcOrd="0" destOrd="0" presId="urn:microsoft.com/office/officeart/2005/8/layout/hChevron3"/>
    <dgm:cxn modelId="{F4493DA3-6E7D-4330-9422-EA1B272A7250}" srcId="{93DDA8D1-7994-431D-BC82-F7142F4621F2}" destId="{853DA6DA-DBCC-4E19-BCA7-0E1594396AE5}" srcOrd="5" destOrd="0" parTransId="{5844BA00-0F90-4DD7-9D98-9E3FD339BEAE}" sibTransId="{850D239D-81EF-402F-9D24-D697F83DD792}"/>
    <dgm:cxn modelId="{FFA7BEDB-8A83-4F87-89F2-88CF00CEDC90}" type="presOf" srcId="{EF3EDBE8-CACA-4C52-8F54-746432F1B444}" destId="{FDE8BA31-0C96-4842-8504-0DF1E6878272}" srcOrd="0" destOrd="0" presId="urn:microsoft.com/office/officeart/2005/8/layout/hChevron3"/>
    <dgm:cxn modelId="{3C4BD0E3-D9A2-426E-A94E-7753A63B9618}" srcId="{93DDA8D1-7994-431D-BC82-F7142F4621F2}" destId="{9F900931-D4A2-48E5-89D3-44F779478D84}" srcOrd="4" destOrd="0" parTransId="{79945B6E-7D36-40B6-915C-C102846806F2}" sibTransId="{B5542756-ADCE-4BA0-A51A-D10FE0018AAA}"/>
    <dgm:cxn modelId="{423A0E54-9B7A-4ACD-BBA9-42D497318E8F}" type="presOf" srcId="{9F900931-D4A2-48E5-89D3-44F779478D84}" destId="{B2292C9B-F43F-409B-9F59-035EF9DF9CBE}" srcOrd="0" destOrd="0" presId="urn:microsoft.com/office/officeart/2005/8/layout/hChevron3"/>
    <dgm:cxn modelId="{A52E9EE0-FA42-4C87-8C70-4D21EF994632}" type="presOf" srcId="{D1E1518A-0837-4F7F-8AA4-0477749A661D}" destId="{CBC14BE6-D27B-41EC-97B2-A12AA40BC8B7}" srcOrd="0" destOrd="0" presId="urn:microsoft.com/office/officeart/2005/8/layout/hChevron3"/>
    <dgm:cxn modelId="{E45CB1C7-AEB7-403C-82DB-15464C8252E4}" type="presOf" srcId="{4DD48CBC-0B4C-48B4-9A56-2A22364F1BA9}" destId="{6876A10A-7364-4A24-9B6B-5FAECB5CFB1A}" srcOrd="0" destOrd="0" presId="urn:microsoft.com/office/officeart/2005/8/layout/hChevron3"/>
    <dgm:cxn modelId="{2C016EF8-EB3D-4062-A78D-CB1D3A0568BD}" srcId="{93DDA8D1-7994-431D-BC82-F7142F4621F2}" destId="{4DD48CBC-0B4C-48B4-9A56-2A22364F1BA9}" srcOrd="6" destOrd="0" parTransId="{EC976D99-1410-4D14-993B-92DA791DB7BC}" sibTransId="{9A666C62-AA3F-4A23-B27D-87CB319F16E6}"/>
    <dgm:cxn modelId="{1CA63121-37F5-4746-8504-605F514CDA46}" srcId="{93DDA8D1-7994-431D-BC82-F7142F4621F2}" destId="{D1E1518A-0837-4F7F-8AA4-0477749A661D}" srcOrd="0" destOrd="0" parTransId="{03BBF5B5-9040-4BAD-8733-6F2AC130E9A9}" sibTransId="{F108E47F-F3A9-45EA-BB4A-ECB9DD90EA46}"/>
    <dgm:cxn modelId="{E3FFADBB-E2C9-4179-8695-128BE8BDCF49}" srcId="{93DDA8D1-7994-431D-BC82-F7142F4621F2}" destId="{D3E85696-5806-46AC-BA9E-43DA8D4BECB3}" srcOrd="1" destOrd="0" parTransId="{DFB2F6FF-F494-4BDB-844A-51423FD43153}" sibTransId="{A1A5FC91-E0D3-40BB-88D5-A52AA4A4D4E9}"/>
    <dgm:cxn modelId="{5EE29739-E34F-44BF-8A9A-31208677329A}" type="presOf" srcId="{93DDA8D1-7994-431D-BC82-F7142F4621F2}" destId="{9C571A53-0D2D-429E-A448-B74D3E501DF3}" srcOrd="0" destOrd="0" presId="urn:microsoft.com/office/officeart/2005/8/layout/hChevron3"/>
    <dgm:cxn modelId="{22F784E6-36C0-46EA-9889-E3DA4D150B1E}" type="presOf" srcId="{D3E85696-5806-46AC-BA9E-43DA8D4BECB3}" destId="{701371F3-A13C-4A5A-8448-79C9465A9B17}" srcOrd="0" destOrd="0" presId="urn:microsoft.com/office/officeart/2005/8/layout/hChevron3"/>
    <dgm:cxn modelId="{6A18F095-4135-49CD-A55A-6095ED794CB3}" type="presParOf" srcId="{9C571A53-0D2D-429E-A448-B74D3E501DF3}" destId="{CBC14BE6-D27B-41EC-97B2-A12AA40BC8B7}" srcOrd="0" destOrd="0" presId="urn:microsoft.com/office/officeart/2005/8/layout/hChevron3"/>
    <dgm:cxn modelId="{E2BD847B-51CC-453C-B894-19D03BFC8F00}" type="presParOf" srcId="{9C571A53-0D2D-429E-A448-B74D3E501DF3}" destId="{340CE2A6-1E89-43A0-A380-323FB143779B}" srcOrd="1" destOrd="0" presId="urn:microsoft.com/office/officeart/2005/8/layout/hChevron3"/>
    <dgm:cxn modelId="{0F1964C5-FED6-47BA-A1FD-32E71A10C4B6}" type="presParOf" srcId="{9C571A53-0D2D-429E-A448-B74D3E501DF3}" destId="{701371F3-A13C-4A5A-8448-79C9465A9B17}" srcOrd="2" destOrd="0" presId="urn:microsoft.com/office/officeart/2005/8/layout/hChevron3"/>
    <dgm:cxn modelId="{4D151BF3-459C-4A7A-A9BE-F44981ABD644}" type="presParOf" srcId="{9C571A53-0D2D-429E-A448-B74D3E501DF3}" destId="{5B2BB96F-D86B-4977-9A6D-A493D9339F80}" srcOrd="3" destOrd="0" presId="urn:microsoft.com/office/officeart/2005/8/layout/hChevron3"/>
    <dgm:cxn modelId="{F825D6C7-76F9-48BD-9CCA-3193696C2DD2}" type="presParOf" srcId="{9C571A53-0D2D-429E-A448-B74D3E501DF3}" destId="{FDE8BA31-0C96-4842-8504-0DF1E6878272}" srcOrd="4" destOrd="0" presId="urn:microsoft.com/office/officeart/2005/8/layout/hChevron3"/>
    <dgm:cxn modelId="{843BA616-9385-4009-94BD-C21264293DD0}" type="presParOf" srcId="{9C571A53-0D2D-429E-A448-B74D3E501DF3}" destId="{35A0E70B-5CFA-4195-8D72-3B5EC31DA9E1}" srcOrd="5" destOrd="0" presId="urn:microsoft.com/office/officeart/2005/8/layout/hChevron3"/>
    <dgm:cxn modelId="{F77523C5-7C40-4414-A935-AA4306CB2757}" type="presParOf" srcId="{9C571A53-0D2D-429E-A448-B74D3E501DF3}" destId="{2ACA6ED5-1FBC-49AB-BAF6-B9E7AAA0EB3F}" srcOrd="6" destOrd="0" presId="urn:microsoft.com/office/officeart/2005/8/layout/hChevron3"/>
    <dgm:cxn modelId="{2F6C842E-6097-426A-B4BD-63C69192FFCB}" type="presParOf" srcId="{9C571A53-0D2D-429E-A448-B74D3E501DF3}" destId="{0112A07F-7A46-4A6B-BEA4-D0DC9DA319BE}" srcOrd="7" destOrd="0" presId="urn:microsoft.com/office/officeart/2005/8/layout/hChevron3"/>
    <dgm:cxn modelId="{59F6EC84-36EC-4FAA-9159-565C299548A4}" type="presParOf" srcId="{9C571A53-0D2D-429E-A448-B74D3E501DF3}" destId="{B2292C9B-F43F-409B-9F59-035EF9DF9CBE}" srcOrd="8" destOrd="0" presId="urn:microsoft.com/office/officeart/2005/8/layout/hChevron3"/>
    <dgm:cxn modelId="{DA09BA6B-CF8D-4CAE-839E-1BD60D60A5BA}" type="presParOf" srcId="{9C571A53-0D2D-429E-A448-B74D3E501DF3}" destId="{705CB44C-70BE-4169-9AF2-6AD3AF48D5C8}" srcOrd="9" destOrd="0" presId="urn:microsoft.com/office/officeart/2005/8/layout/hChevron3"/>
    <dgm:cxn modelId="{7359CF27-1C15-4D35-B47B-3BCF0BC23335}" type="presParOf" srcId="{9C571A53-0D2D-429E-A448-B74D3E501DF3}" destId="{7316E82B-B8D2-4516-AEAB-7CF5DE04BB76}" srcOrd="10" destOrd="0" presId="urn:microsoft.com/office/officeart/2005/8/layout/hChevron3"/>
    <dgm:cxn modelId="{FEB1E5BC-8232-4D31-81A3-39F3C8A7FE2D}" type="presParOf" srcId="{9C571A53-0D2D-429E-A448-B74D3E501DF3}" destId="{72D2DD6A-D97B-4795-AD1B-E61E5143FF28}" srcOrd="11" destOrd="0" presId="urn:microsoft.com/office/officeart/2005/8/layout/hChevron3"/>
    <dgm:cxn modelId="{70D13DDC-B955-4D76-B938-CD613E7E2A8F}" type="presParOf" srcId="{9C571A53-0D2D-429E-A448-B74D3E501DF3}" destId="{6876A10A-7364-4A24-9B6B-5FAECB5CFB1A}" srcOrd="12" destOrd="0" presId="urn:microsoft.com/office/officeart/2005/8/layout/hChevron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93DDA8D1-7994-431D-BC82-F7142F4621F2}" type="doc">
      <dgm:prSet loTypeId="urn:microsoft.com/office/officeart/2005/8/layout/hChevron3" loCatId="process" qsTypeId="urn:microsoft.com/office/officeart/2005/8/quickstyle/simple1" qsCatId="simple" csTypeId="urn:microsoft.com/office/officeart/2005/8/colors/accent1_2" csCatId="accent1" phldr="1"/>
      <dgm:spPr/>
    </dgm:pt>
    <dgm:pt modelId="{D1E1518A-0837-4F7F-8AA4-0477749A661D}">
      <dgm:prSet phldrT="[Metin]" custT="1"/>
      <dgm:spPr/>
      <dgm:t>
        <a:bodyPr/>
        <a:lstStyle/>
        <a:p>
          <a:r>
            <a:rPr lang="tr-TR" sz="1400" b="1" dirty="0" smtClean="0">
              <a:solidFill>
                <a:schemeClr val="tx2">
                  <a:lumMod val="50000"/>
                </a:schemeClr>
              </a:solidFill>
            </a:rPr>
            <a:t>Veriler</a:t>
          </a:r>
          <a:endParaRPr lang="tr-TR" sz="1400" b="1" dirty="0">
            <a:solidFill>
              <a:schemeClr val="tx2">
                <a:lumMod val="50000"/>
              </a:schemeClr>
            </a:solidFill>
          </a:endParaRPr>
        </a:p>
      </dgm:t>
    </dgm:pt>
    <dgm:pt modelId="{03BBF5B5-9040-4BAD-8733-6F2AC130E9A9}" type="parTrans" cxnId="{1CA63121-37F5-4746-8504-605F514CDA46}">
      <dgm:prSet/>
      <dgm:spPr/>
      <dgm:t>
        <a:bodyPr/>
        <a:lstStyle/>
        <a:p>
          <a:endParaRPr lang="tr-TR" sz="1400"/>
        </a:p>
      </dgm:t>
    </dgm:pt>
    <dgm:pt modelId="{F108E47F-F3A9-45EA-BB4A-ECB9DD90EA46}" type="sibTrans" cxnId="{1CA63121-37F5-4746-8504-605F514CDA46}">
      <dgm:prSet/>
      <dgm:spPr/>
      <dgm:t>
        <a:bodyPr/>
        <a:lstStyle/>
        <a:p>
          <a:endParaRPr lang="tr-TR" sz="1400"/>
        </a:p>
      </dgm:t>
    </dgm:pt>
    <dgm:pt modelId="{D3E85696-5806-46AC-BA9E-43DA8D4BECB3}">
      <dgm:prSet phldrT="[Metin]" custT="1"/>
      <dgm:spPr/>
      <dgm:t>
        <a:bodyPr/>
        <a:lstStyle/>
        <a:p>
          <a:r>
            <a:rPr lang="tr-TR" sz="1400" b="1" dirty="0" smtClean="0">
              <a:solidFill>
                <a:schemeClr val="tx2">
                  <a:lumMod val="50000"/>
                </a:schemeClr>
              </a:solidFill>
            </a:rPr>
            <a:t>Mekanizmalar</a:t>
          </a:r>
          <a:endParaRPr lang="tr-TR" sz="1400" b="1" dirty="0">
            <a:solidFill>
              <a:schemeClr val="tx2">
                <a:lumMod val="50000"/>
              </a:schemeClr>
            </a:solidFill>
          </a:endParaRPr>
        </a:p>
      </dgm:t>
    </dgm:pt>
    <dgm:pt modelId="{DFB2F6FF-F494-4BDB-844A-51423FD43153}" type="parTrans" cxnId="{E3FFADBB-E2C9-4179-8695-128BE8BDCF49}">
      <dgm:prSet/>
      <dgm:spPr/>
      <dgm:t>
        <a:bodyPr/>
        <a:lstStyle/>
        <a:p>
          <a:endParaRPr lang="tr-TR" sz="1400"/>
        </a:p>
      </dgm:t>
    </dgm:pt>
    <dgm:pt modelId="{A1A5FC91-E0D3-40BB-88D5-A52AA4A4D4E9}" type="sibTrans" cxnId="{E3FFADBB-E2C9-4179-8695-128BE8BDCF49}">
      <dgm:prSet/>
      <dgm:spPr/>
      <dgm:t>
        <a:bodyPr/>
        <a:lstStyle/>
        <a:p>
          <a:endParaRPr lang="tr-TR" sz="1400"/>
        </a:p>
      </dgm:t>
    </dgm:pt>
    <dgm:pt modelId="{EF3EDBE8-CACA-4C52-8F54-746432F1B444}">
      <dgm:prSet phldrT="[Metin]" custT="1"/>
      <dgm:spPr/>
      <dgm:t>
        <a:bodyPr/>
        <a:lstStyle/>
        <a:p>
          <a:r>
            <a:rPr lang="tr-TR" sz="1400" b="1" dirty="0" smtClean="0">
              <a:solidFill>
                <a:schemeClr val="bg1"/>
              </a:solidFill>
            </a:rPr>
            <a:t>Güncel Gelişmeler</a:t>
          </a:r>
          <a:endParaRPr lang="tr-TR" sz="1400" b="1" dirty="0">
            <a:solidFill>
              <a:schemeClr val="bg1"/>
            </a:solidFill>
          </a:endParaRPr>
        </a:p>
      </dgm:t>
    </dgm:pt>
    <dgm:pt modelId="{D42A1B51-1903-4BF3-B929-0AA7E6E6CCE9}" type="parTrans" cxnId="{D446D3A1-4D8F-423E-A554-7F6B8FAED57C}">
      <dgm:prSet/>
      <dgm:spPr/>
      <dgm:t>
        <a:bodyPr/>
        <a:lstStyle/>
        <a:p>
          <a:endParaRPr lang="tr-TR" sz="1400"/>
        </a:p>
      </dgm:t>
    </dgm:pt>
    <dgm:pt modelId="{C6AB3557-F993-46FA-ADBF-4FBE0E7AD8ED}" type="sibTrans" cxnId="{D446D3A1-4D8F-423E-A554-7F6B8FAED57C}">
      <dgm:prSet/>
      <dgm:spPr/>
      <dgm:t>
        <a:bodyPr/>
        <a:lstStyle/>
        <a:p>
          <a:endParaRPr lang="tr-TR" sz="1400"/>
        </a:p>
      </dgm:t>
    </dgm:pt>
    <dgm:pt modelId="{B1FA6198-DF7D-4202-A9AB-9770734330B8}">
      <dgm:prSet phldrT="[Metin]" custT="1"/>
      <dgm:spPr/>
      <dgm:t>
        <a:bodyPr/>
        <a:lstStyle/>
        <a:p>
          <a:r>
            <a:rPr lang="tr-TR" sz="1400" b="1" dirty="0" smtClean="0">
              <a:solidFill>
                <a:schemeClr val="tx2">
                  <a:lumMod val="50000"/>
                </a:schemeClr>
              </a:solidFill>
            </a:rPr>
            <a:t>Projeler</a:t>
          </a:r>
          <a:endParaRPr lang="tr-TR" sz="1400" b="1" dirty="0">
            <a:solidFill>
              <a:schemeClr val="tx2">
                <a:lumMod val="50000"/>
              </a:schemeClr>
            </a:solidFill>
          </a:endParaRPr>
        </a:p>
      </dgm:t>
    </dgm:pt>
    <dgm:pt modelId="{C0B76DCC-A71A-4EA6-A8F2-F78004D1E432}" type="parTrans" cxnId="{6CA5312D-5F1C-46BA-A44D-F57634043E61}">
      <dgm:prSet/>
      <dgm:spPr/>
      <dgm:t>
        <a:bodyPr/>
        <a:lstStyle/>
        <a:p>
          <a:endParaRPr lang="tr-TR" sz="1400"/>
        </a:p>
      </dgm:t>
    </dgm:pt>
    <dgm:pt modelId="{31C66F9C-D624-4410-A297-F6E7D5B83944}" type="sibTrans" cxnId="{6CA5312D-5F1C-46BA-A44D-F57634043E61}">
      <dgm:prSet/>
      <dgm:spPr/>
      <dgm:t>
        <a:bodyPr/>
        <a:lstStyle/>
        <a:p>
          <a:endParaRPr lang="tr-TR" sz="1400"/>
        </a:p>
      </dgm:t>
    </dgm:pt>
    <dgm:pt modelId="{9F900931-D4A2-48E5-89D3-44F779478D84}">
      <dgm:prSet phldrT="[Metin]" custT="1"/>
      <dgm:spPr/>
      <dgm:t>
        <a:bodyPr/>
        <a:lstStyle/>
        <a:p>
          <a:r>
            <a:rPr lang="tr-TR" sz="1400" b="1" dirty="0" smtClean="0">
              <a:solidFill>
                <a:schemeClr val="tx2">
                  <a:lumMod val="50000"/>
                </a:schemeClr>
              </a:solidFill>
            </a:rPr>
            <a:t>Sorunlar</a:t>
          </a:r>
          <a:endParaRPr lang="tr-TR" sz="1400" b="1" dirty="0">
            <a:solidFill>
              <a:schemeClr val="tx2">
                <a:lumMod val="50000"/>
              </a:schemeClr>
            </a:solidFill>
          </a:endParaRPr>
        </a:p>
      </dgm:t>
    </dgm:pt>
    <dgm:pt modelId="{79945B6E-7D36-40B6-915C-C102846806F2}" type="parTrans" cxnId="{3C4BD0E3-D9A2-426E-A94E-7753A63B9618}">
      <dgm:prSet/>
      <dgm:spPr/>
      <dgm:t>
        <a:bodyPr/>
        <a:lstStyle/>
        <a:p>
          <a:endParaRPr lang="tr-TR" sz="1400"/>
        </a:p>
      </dgm:t>
    </dgm:pt>
    <dgm:pt modelId="{B5542756-ADCE-4BA0-A51A-D10FE0018AAA}" type="sibTrans" cxnId="{3C4BD0E3-D9A2-426E-A94E-7753A63B9618}">
      <dgm:prSet/>
      <dgm:spPr/>
      <dgm:t>
        <a:bodyPr/>
        <a:lstStyle/>
        <a:p>
          <a:endParaRPr lang="tr-TR" sz="1400"/>
        </a:p>
      </dgm:t>
    </dgm:pt>
    <dgm:pt modelId="{853DA6DA-DBCC-4E19-BCA7-0E1594396AE5}">
      <dgm:prSet phldrT="[Metin]" custT="1"/>
      <dgm:spPr/>
      <dgm:t>
        <a:bodyPr/>
        <a:lstStyle/>
        <a:p>
          <a:r>
            <a:rPr lang="tr-TR" sz="1400" b="1" dirty="0" smtClean="0">
              <a:solidFill>
                <a:schemeClr val="tx2">
                  <a:lumMod val="50000"/>
                </a:schemeClr>
              </a:solidFill>
            </a:rPr>
            <a:t>Takvim</a:t>
          </a:r>
          <a:endParaRPr lang="tr-TR" sz="1400" b="1" dirty="0">
            <a:solidFill>
              <a:schemeClr val="tx2">
                <a:lumMod val="50000"/>
              </a:schemeClr>
            </a:solidFill>
          </a:endParaRPr>
        </a:p>
      </dgm:t>
    </dgm:pt>
    <dgm:pt modelId="{5844BA00-0F90-4DD7-9D98-9E3FD339BEAE}" type="parTrans" cxnId="{F4493DA3-6E7D-4330-9422-EA1B272A7250}">
      <dgm:prSet/>
      <dgm:spPr/>
      <dgm:t>
        <a:bodyPr/>
        <a:lstStyle/>
        <a:p>
          <a:endParaRPr lang="tr-TR" sz="1400"/>
        </a:p>
      </dgm:t>
    </dgm:pt>
    <dgm:pt modelId="{850D239D-81EF-402F-9D24-D697F83DD792}" type="sibTrans" cxnId="{F4493DA3-6E7D-4330-9422-EA1B272A7250}">
      <dgm:prSet/>
      <dgm:spPr/>
      <dgm:t>
        <a:bodyPr/>
        <a:lstStyle/>
        <a:p>
          <a:endParaRPr lang="tr-TR" sz="1400"/>
        </a:p>
      </dgm:t>
    </dgm:pt>
    <dgm:pt modelId="{4DD48CBC-0B4C-48B4-9A56-2A22364F1BA9}">
      <dgm:prSet phldrT="[Metin]" custT="1"/>
      <dgm:spPr/>
      <dgm:t>
        <a:bodyPr/>
        <a:lstStyle/>
        <a:p>
          <a:r>
            <a:rPr lang="tr-TR" sz="1400" b="1" dirty="0" smtClean="0">
              <a:solidFill>
                <a:schemeClr val="tx2">
                  <a:lumMod val="50000"/>
                </a:schemeClr>
              </a:solidFill>
            </a:rPr>
            <a:t>İş Konseyi</a:t>
          </a:r>
          <a:endParaRPr lang="tr-TR" sz="1400" b="1" dirty="0">
            <a:solidFill>
              <a:schemeClr val="tx2">
                <a:lumMod val="50000"/>
              </a:schemeClr>
            </a:solidFill>
          </a:endParaRPr>
        </a:p>
      </dgm:t>
    </dgm:pt>
    <dgm:pt modelId="{EC976D99-1410-4D14-993B-92DA791DB7BC}" type="parTrans" cxnId="{2C016EF8-EB3D-4062-A78D-CB1D3A0568BD}">
      <dgm:prSet/>
      <dgm:spPr/>
      <dgm:t>
        <a:bodyPr/>
        <a:lstStyle/>
        <a:p>
          <a:endParaRPr lang="tr-TR" sz="1400"/>
        </a:p>
      </dgm:t>
    </dgm:pt>
    <dgm:pt modelId="{9A666C62-AA3F-4A23-B27D-87CB319F16E6}" type="sibTrans" cxnId="{2C016EF8-EB3D-4062-A78D-CB1D3A0568BD}">
      <dgm:prSet/>
      <dgm:spPr/>
      <dgm:t>
        <a:bodyPr/>
        <a:lstStyle/>
        <a:p>
          <a:endParaRPr lang="tr-TR" sz="1400"/>
        </a:p>
      </dgm:t>
    </dgm:pt>
    <dgm:pt modelId="{9C571A53-0D2D-429E-A448-B74D3E501DF3}" type="pres">
      <dgm:prSet presAssocID="{93DDA8D1-7994-431D-BC82-F7142F4621F2}" presName="Name0" presStyleCnt="0">
        <dgm:presLayoutVars>
          <dgm:dir/>
          <dgm:resizeHandles val="exact"/>
        </dgm:presLayoutVars>
      </dgm:prSet>
      <dgm:spPr/>
    </dgm:pt>
    <dgm:pt modelId="{CBC14BE6-D27B-41EC-97B2-A12AA40BC8B7}" type="pres">
      <dgm:prSet presAssocID="{D1E1518A-0837-4F7F-8AA4-0477749A661D}" presName="parTxOnly" presStyleLbl="node1" presStyleIdx="0" presStyleCnt="7" custScaleX="81077">
        <dgm:presLayoutVars>
          <dgm:bulletEnabled val="1"/>
        </dgm:presLayoutVars>
      </dgm:prSet>
      <dgm:spPr/>
      <dgm:t>
        <a:bodyPr/>
        <a:lstStyle/>
        <a:p>
          <a:endParaRPr lang="tr-TR"/>
        </a:p>
      </dgm:t>
    </dgm:pt>
    <dgm:pt modelId="{340CE2A6-1E89-43A0-A380-323FB143779B}" type="pres">
      <dgm:prSet presAssocID="{F108E47F-F3A9-45EA-BB4A-ECB9DD90EA46}" presName="parSpace" presStyleCnt="0"/>
      <dgm:spPr/>
    </dgm:pt>
    <dgm:pt modelId="{701371F3-A13C-4A5A-8448-79C9465A9B17}" type="pres">
      <dgm:prSet presAssocID="{D3E85696-5806-46AC-BA9E-43DA8D4BECB3}" presName="parTxOnly" presStyleLbl="node1" presStyleIdx="1" presStyleCnt="7" custScaleX="140173">
        <dgm:presLayoutVars>
          <dgm:bulletEnabled val="1"/>
        </dgm:presLayoutVars>
      </dgm:prSet>
      <dgm:spPr/>
      <dgm:t>
        <a:bodyPr/>
        <a:lstStyle/>
        <a:p>
          <a:endParaRPr lang="tr-TR"/>
        </a:p>
      </dgm:t>
    </dgm:pt>
    <dgm:pt modelId="{5B2BB96F-D86B-4977-9A6D-A493D9339F80}" type="pres">
      <dgm:prSet presAssocID="{A1A5FC91-E0D3-40BB-88D5-A52AA4A4D4E9}" presName="parSpace" presStyleCnt="0"/>
      <dgm:spPr/>
    </dgm:pt>
    <dgm:pt modelId="{FDE8BA31-0C96-4842-8504-0DF1E6878272}" type="pres">
      <dgm:prSet presAssocID="{EF3EDBE8-CACA-4C52-8F54-746432F1B444}" presName="parTxOnly" presStyleLbl="node1" presStyleIdx="2" presStyleCnt="7" custScaleX="114223">
        <dgm:presLayoutVars>
          <dgm:bulletEnabled val="1"/>
        </dgm:presLayoutVars>
      </dgm:prSet>
      <dgm:spPr/>
      <dgm:t>
        <a:bodyPr/>
        <a:lstStyle/>
        <a:p>
          <a:endParaRPr lang="tr-TR"/>
        </a:p>
      </dgm:t>
    </dgm:pt>
    <dgm:pt modelId="{35A0E70B-5CFA-4195-8D72-3B5EC31DA9E1}" type="pres">
      <dgm:prSet presAssocID="{C6AB3557-F993-46FA-ADBF-4FBE0E7AD8ED}" presName="parSpace" presStyleCnt="0"/>
      <dgm:spPr/>
    </dgm:pt>
    <dgm:pt modelId="{2ACA6ED5-1FBC-49AB-BAF6-B9E7AAA0EB3F}" type="pres">
      <dgm:prSet presAssocID="{B1FA6198-DF7D-4202-A9AB-9770734330B8}" presName="parTxOnly" presStyleLbl="node1" presStyleIdx="3" presStyleCnt="7">
        <dgm:presLayoutVars>
          <dgm:bulletEnabled val="1"/>
        </dgm:presLayoutVars>
      </dgm:prSet>
      <dgm:spPr/>
      <dgm:t>
        <a:bodyPr/>
        <a:lstStyle/>
        <a:p>
          <a:endParaRPr lang="tr-TR"/>
        </a:p>
      </dgm:t>
    </dgm:pt>
    <dgm:pt modelId="{0112A07F-7A46-4A6B-BEA4-D0DC9DA319BE}" type="pres">
      <dgm:prSet presAssocID="{31C66F9C-D624-4410-A297-F6E7D5B83944}" presName="parSpace" presStyleCnt="0"/>
      <dgm:spPr/>
    </dgm:pt>
    <dgm:pt modelId="{B2292C9B-F43F-409B-9F59-035EF9DF9CBE}" type="pres">
      <dgm:prSet presAssocID="{9F900931-D4A2-48E5-89D3-44F779478D84}" presName="parTxOnly" presStyleLbl="node1" presStyleIdx="4" presStyleCnt="7">
        <dgm:presLayoutVars>
          <dgm:bulletEnabled val="1"/>
        </dgm:presLayoutVars>
      </dgm:prSet>
      <dgm:spPr/>
      <dgm:t>
        <a:bodyPr/>
        <a:lstStyle/>
        <a:p>
          <a:endParaRPr lang="tr-TR"/>
        </a:p>
      </dgm:t>
    </dgm:pt>
    <dgm:pt modelId="{705CB44C-70BE-4169-9AF2-6AD3AF48D5C8}" type="pres">
      <dgm:prSet presAssocID="{B5542756-ADCE-4BA0-A51A-D10FE0018AAA}" presName="parSpace" presStyleCnt="0"/>
      <dgm:spPr/>
    </dgm:pt>
    <dgm:pt modelId="{7316E82B-B8D2-4516-AEAB-7CF5DE04BB76}" type="pres">
      <dgm:prSet presAssocID="{853DA6DA-DBCC-4E19-BCA7-0E1594396AE5}" presName="parTxOnly" presStyleLbl="node1" presStyleIdx="5" presStyleCnt="7">
        <dgm:presLayoutVars>
          <dgm:bulletEnabled val="1"/>
        </dgm:presLayoutVars>
      </dgm:prSet>
      <dgm:spPr/>
      <dgm:t>
        <a:bodyPr/>
        <a:lstStyle/>
        <a:p>
          <a:endParaRPr lang="tr-TR"/>
        </a:p>
      </dgm:t>
    </dgm:pt>
    <dgm:pt modelId="{72D2DD6A-D97B-4795-AD1B-E61E5143FF28}" type="pres">
      <dgm:prSet presAssocID="{850D239D-81EF-402F-9D24-D697F83DD792}" presName="parSpace" presStyleCnt="0"/>
      <dgm:spPr/>
    </dgm:pt>
    <dgm:pt modelId="{6876A10A-7364-4A24-9B6B-5FAECB5CFB1A}" type="pres">
      <dgm:prSet presAssocID="{4DD48CBC-0B4C-48B4-9A56-2A22364F1BA9}" presName="parTxOnly" presStyleLbl="node1" presStyleIdx="6" presStyleCnt="7">
        <dgm:presLayoutVars>
          <dgm:bulletEnabled val="1"/>
        </dgm:presLayoutVars>
      </dgm:prSet>
      <dgm:spPr/>
      <dgm:t>
        <a:bodyPr/>
        <a:lstStyle/>
        <a:p>
          <a:endParaRPr lang="tr-TR"/>
        </a:p>
      </dgm:t>
    </dgm:pt>
  </dgm:ptLst>
  <dgm:cxnLst>
    <dgm:cxn modelId="{FBF9FD98-616B-4F6D-A1EC-3B66D770976F}" type="presOf" srcId="{93DDA8D1-7994-431D-BC82-F7142F4621F2}" destId="{9C571A53-0D2D-429E-A448-B74D3E501DF3}" srcOrd="0" destOrd="0" presId="urn:microsoft.com/office/officeart/2005/8/layout/hChevron3"/>
    <dgm:cxn modelId="{A0751FE2-1B7C-48D0-AEB9-CC34C64CFD5D}" type="presOf" srcId="{9F900931-D4A2-48E5-89D3-44F779478D84}" destId="{B2292C9B-F43F-409B-9F59-035EF9DF9CBE}" srcOrd="0" destOrd="0" presId="urn:microsoft.com/office/officeart/2005/8/layout/hChevron3"/>
    <dgm:cxn modelId="{F4493DA3-6E7D-4330-9422-EA1B272A7250}" srcId="{93DDA8D1-7994-431D-BC82-F7142F4621F2}" destId="{853DA6DA-DBCC-4E19-BCA7-0E1594396AE5}" srcOrd="5" destOrd="0" parTransId="{5844BA00-0F90-4DD7-9D98-9E3FD339BEAE}" sibTransId="{850D239D-81EF-402F-9D24-D697F83DD792}"/>
    <dgm:cxn modelId="{CC94055D-E2D5-40D0-8D7C-EBFF646AECA3}" type="presOf" srcId="{EF3EDBE8-CACA-4C52-8F54-746432F1B444}" destId="{FDE8BA31-0C96-4842-8504-0DF1E6878272}" srcOrd="0" destOrd="0" presId="urn:microsoft.com/office/officeart/2005/8/layout/hChevron3"/>
    <dgm:cxn modelId="{D446D3A1-4D8F-423E-A554-7F6B8FAED57C}" srcId="{93DDA8D1-7994-431D-BC82-F7142F4621F2}" destId="{EF3EDBE8-CACA-4C52-8F54-746432F1B444}" srcOrd="2" destOrd="0" parTransId="{D42A1B51-1903-4BF3-B929-0AA7E6E6CCE9}" sibTransId="{C6AB3557-F993-46FA-ADBF-4FBE0E7AD8ED}"/>
    <dgm:cxn modelId="{6CA5312D-5F1C-46BA-A44D-F57634043E61}" srcId="{93DDA8D1-7994-431D-BC82-F7142F4621F2}" destId="{B1FA6198-DF7D-4202-A9AB-9770734330B8}" srcOrd="3" destOrd="0" parTransId="{C0B76DCC-A71A-4EA6-A8F2-F78004D1E432}" sibTransId="{31C66F9C-D624-4410-A297-F6E7D5B83944}"/>
    <dgm:cxn modelId="{3C4BD0E3-D9A2-426E-A94E-7753A63B9618}" srcId="{93DDA8D1-7994-431D-BC82-F7142F4621F2}" destId="{9F900931-D4A2-48E5-89D3-44F779478D84}" srcOrd="4" destOrd="0" parTransId="{79945B6E-7D36-40B6-915C-C102846806F2}" sibTransId="{B5542756-ADCE-4BA0-A51A-D10FE0018AAA}"/>
    <dgm:cxn modelId="{2C016EF8-EB3D-4062-A78D-CB1D3A0568BD}" srcId="{93DDA8D1-7994-431D-BC82-F7142F4621F2}" destId="{4DD48CBC-0B4C-48B4-9A56-2A22364F1BA9}" srcOrd="6" destOrd="0" parTransId="{EC976D99-1410-4D14-993B-92DA791DB7BC}" sibTransId="{9A666C62-AA3F-4A23-B27D-87CB319F16E6}"/>
    <dgm:cxn modelId="{E73AC975-2E02-4F52-B9A6-9AB91619D537}" type="presOf" srcId="{B1FA6198-DF7D-4202-A9AB-9770734330B8}" destId="{2ACA6ED5-1FBC-49AB-BAF6-B9E7AAA0EB3F}" srcOrd="0" destOrd="0" presId="urn:microsoft.com/office/officeart/2005/8/layout/hChevron3"/>
    <dgm:cxn modelId="{E3FFADBB-E2C9-4179-8695-128BE8BDCF49}" srcId="{93DDA8D1-7994-431D-BC82-F7142F4621F2}" destId="{D3E85696-5806-46AC-BA9E-43DA8D4BECB3}" srcOrd="1" destOrd="0" parTransId="{DFB2F6FF-F494-4BDB-844A-51423FD43153}" sibTransId="{A1A5FC91-E0D3-40BB-88D5-A52AA4A4D4E9}"/>
    <dgm:cxn modelId="{AEACB879-93B3-485F-9EE8-6619EA773A28}" type="presOf" srcId="{D1E1518A-0837-4F7F-8AA4-0477749A661D}" destId="{CBC14BE6-D27B-41EC-97B2-A12AA40BC8B7}" srcOrd="0" destOrd="0" presId="urn:microsoft.com/office/officeart/2005/8/layout/hChevron3"/>
    <dgm:cxn modelId="{6974ABC3-AF46-49CD-819E-197F9817EC7C}" type="presOf" srcId="{4DD48CBC-0B4C-48B4-9A56-2A22364F1BA9}" destId="{6876A10A-7364-4A24-9B6B-5FAECB5CFB1A}" srcOrd="0" destOrd="0" presId="urn:microsoft.com/office/officeart/2005/8/layout/hChevron3"/>
    <dgm:cxn modelId="{92643EF7-4E11-4ED2-9894-E3644F73824F}" type="presOf" srcId="{D3E85696-5806-46AC-BA9E-43DA8D4BECB3}" destId="{701371F3-A13C-4A5A-8448-79C9465A9B17}" srcOrd="0" destOrd="0" presId="urn:microsoft.com/office/officeart/2005/8/layout/hChevron3"/>
    <dgm:cxn modelId="{7417AAD8-54B3-416A-92E1-EC0713A42F6C}" type="presOf" srcId="{853DA6DA-DBCC-4E19-BCA7-0E1594396AE5}" destId="{7316E82B-B8D2-4516-AEAB-7CF5DE04BB76}" srcOrd="0" destOrd="0" presId="urn:microsoft.com/office/officeart/2005/8/layout/hChevron3"/>
    <dgm:cxn modelId="{1CA63121-37F5-4746-8504-605F514CDA46}" srcId="{93DDA8D1-7994-431D-BC82-F7142F4621F2}" destId="{D1E1518A-0837-4F7F-8AA4-0477749A661D}" srcOrd="0" destOrd="0" parTransId="{03BBF5B5-9040-4BAD-8733-6F2AC130E9A9}" sibTransId="{F108E47F-F3A9-45EA-BB4A-ECB9DD90EA46}"/>
    <dgm:cxn modelId="{D8A47BA0-3043-4253-8A30-036AEB63FEF7}" type="presParOf" srcId="{9C571A53-0D2D-429E-A448-B74D3E501DF3}" destId="{CBC14BE6-D27B-41EC-97B2-A12AA40BC8B7}" srcOrd="0" destOrd="0" presId="urn:microsoft.com/office/officeart/2005/8/layout/hChevron3"/>
    <dgm:cxn modelId="{7B1A15ED-371E-4912-AE16-AAF96A45CC50}" type="presParOf" srcId="{9C571A53-0D2D-429E-A448-B74D3E501DF3}" destId="{340CE2A6-1E89-43A0-A380-323FB143779B}" srcOrd="1" destOrd="0" presId="urn:microsoft.com/office/officeart/2005/8/layout/hChevron3"/>
    <dgm:cxn modelId="{DD326A3B-706C-49C5-BB6B-B6FAE8757CB6}" type="presParOf" srcId="{9C571A53-0D2D-429E-A448-B74D3E501DF3}" destId="{701371F3-A13C-4A5A-8448-79C9465A9B17}" srcOrd="2" destOrd="0" presId="urn:microsoft.com/office/officeart/2005/8/layout/hChevron3"/>
    <dgm:cxn modelId="{E3E32F94-3037-4A1F-B3E0-3F8843F8E22E}" type="presParOf" srcId="{9C571A53-0D2D-429E-A448-B74D3E501DF3}" destId="{5B2BB96F-D86B-4977-9A6D-A493D9339F80}" srcOrd="3" destOrd="0" presId="urn:microsoft.com/office/officeart/2005/8/layout/hChevron3"/>
    <dgm:cxn modelId="{0162E215-956C-40E1-94FD-2D11D150BB12}" type="presParOf" srcId="{9C571A53-0D2D-429E-A448-B74D3E501DF3}" destId="{FDE8BA31-0C96-4842-8504-0DF1E6878272}" srcOrd="4" destOrd="0" presId="urn:microsoft.com/office/officeart/2005/8/layout/hChevron3"/>
    <dgm:cxn modelId="{D6E33784-C7DA-4EBA-867E-D7D6A929BE0E}" type="presParOf" srcId="{9C571A53-0D2D-429E-A448-B74D3E501DF3}" destId="{35A0E70B-5CFA-4195-8D72-3B5EC31DA9E1}" srcOrd="5" destOrd="0" presId="urn:microsoft.com/office/officeart/2005/8/layout/hChevron3"/>
    <dgm:cxn modelId="{CD98E3F5-C2C1-4CA2-8678-EC801958B06F}" type="presParOf" srcId="{9C571A53-0D2D-429E-A448-B74D3E501DF3}" destId="{2ACA6ED5-1FBC-49AB-BAF6-B9E7AAA0EB3F}" srcOrd="6" destOrd="0" presId="urn:microsoft.com/office/officeart/2005/8/layout/hChevron3"/>
    <dgm:cxn modelId="{EB2BE989-047C-4E49-A4AD-3B82E174C892}" type="presParOf" srcId="{9C571A53-0D2D-429E-A448-B74D3E501DF3}" destId="{0112A07F-7A46-4A6B-BEA4-D0DC9DA319BE}" srcOrd="7" destOrd="0" presId="urn:microsoft.com/office/officeart/2005/8/layout/hChevron3"/>
    <dgm:cxn modelId="{ECAA3FC4-BE20-4485-8BCA-72F94313B812}" type="presParOf" srcId="{9C571A53-0D2D-429E-A448-B74D3E501DF3}" destId="{B2292C9B-F43F-409B-9F59-035EF9DF9CBE}" srcOrd="8" destOrd="0" presId="urn:microsoft.com/office/officeart/2005/8/layout/hChevron3"/>
    <dgm:cxn modelId="{6D57A830-E9A2-4C3B-8D84-ADA3A9F26001}" type="presParOf" srcId="{9C571A53-0D2D-429E-A448-B74D3E501DF3}" destId="{705CB44C-70BE-4169-9AF2-6AD3AF48D5C8}" srcOrd="9" destOrd="0" presId="urn:microsoft.com/office/officeart/2005/8/layout/hChevron3"/>
    <dgm:cxn modelId="{CED12BA4-EA06-4F5D-AA24-3A00202798A0}" type="presParOf" srcId="{9C571A53-0D2D-429E-A448-B74D3E501DF3}" destId="{7316E82B-B8D2-4516-AEAB-7CF5DE04BB76}" srcOrd="10" destOrd="0" presId="urn:microsoft.com/office/officeart/2005/8/layout/hChevron3"/>
    <dgm:cxn modelId="{27A06D59-9334-4BDB-AE1E-98243E5B0F4F}" type="presParOf" srcId="{9C571A53-0D2D-429E-A448-B74D3E501DF3}" destId="{72D2DD6A-D97B-4795-AD1B-E61E5143FF28}" srcOrd="11" destOrd="0" presId="urn:microsoft.com/office/officeart/2005/8/layout/hChevron3"/>
    <dgm:cxn modelId="{DC190BCB-182D-4036-92CD-677121FD32F4}" type="presParOf" srcId="{9C571A53-0D2D-429E-A448-B74D3E501DF3}" destId="{6876A10A-7364-4A24-9B6B-5FAECB5CFB1A}" srcOrd="12" destOrd="0" presId="urn:microsoft.com/office/officeart/2005/8/layout/hChevron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70789F60-FA91-41DC-8CCF-D85153D0FD9C}" type="doc">
      <dgm:prSet loTypeId="urn:microsoft.com/office/officeart/2009/3/layout/BlockDescendingList" loCatId="list" qsTypeId="urn:microsoft.com/office/officeart/2005/8/quickstyle/simple1" qsCatId="simple" csTypeId="urn:microsoft.com/office/officeart/2005/8/colors/accent1_2" csCatId="accent1" phldr="1"/>
      <dgm:spPr/>
      <dgm:t>
        <a:bodyPr/>
        <a:lstStyle/>
        <a:p>
          <a:endParaRPr lang="tr-TR"/>
        </a:p>
      </dgm:t>
    </dgm:pt>
    <dgm:pt modelId="{E30A82AB-FCDE-4EAB-80C4-97BF3DBA66DD}">
      <dgm:prSet phldrT="[Metin]"/>
      <dgm:spPr/>
      <dgm:t>
        <a:bodyPr/>
        <a:lstStyle/>
        <a:p>
          <a:r>
            <a:rPr lang="tr-TR" b="1" dirty="0" smtClean="0"/>
            <a:t>KAPSAM</a:t>
          </a:r>
          <a:endParaRPr lang="tr-TR" b="1" dirty="0"/>
        </a:p>
      </dgm:t>
    </dgm:pt>
    <dgm:pt modelId="{B0690B71-BC90-4ED9-8AD8-FB2A4FA4B4C5}" type="parTrans" cxnId="{F1DB7BF7-8F06-4630-80A4-1DA7FE562A22}">
      <dgm:prSet/>
      <dgm:spPr/>
      <dgm:t>
        <a:bodyPr/>
        <a:lstStyle/>
        <a:p>
          <a:endParaRPr lang="tr-TR"/>
        </a:p>
      </dgm:t>
    </dgm:pt>
    <dgm:pt modelId="{05511891-676B-48A0-8E6B-794AF6CAD6F0}" type="sibTrans" cxnId="{F1DB7BF7-8F06-4630-80A4-1DA7FE562A22}">
      <dgm:prSet/>
      <dgm:spPr/>
      <dgm:t>
        <a:bodyPr/>
        <a:lstStyle/>
        <a:p>
          <a:endParaRPr lang="tr-TR"/>
        </a:p>
      </dgm:t>
    </dgm:pt>
    <dgm:pt modelId="{DBA77272-9E51-4CF4-805F-F446EC753CEC}">
      <dgm:prSet phldrT="[Metin]" custT="1"/>
      <dgm:spPr/>
      <dgm:t>
        <a:bodyPr/>
        <a:lstStyle/>
        <a:p>
          <a:r>
            <a:rPr lang="tr-TR" sz="1600" b="1" dirty="0" smtClean="0"/>
            <a:t>1- İran’ın petrokimya sanayisi</a:t>
          </a:r>
          <a:endParaRPr lang="tr-TR" sz="1600" b="1" dirty="0"/>
        </a:p>
      </dgm:t>
    </dgm:pt>
    <dgm:pt modelId="{FA2AA4F2-640A-45F5-806D-79311875A2AF}" type="parTrans" cxnId="{74D05CA2-1460-4743-86BE-2C01B7173E9B}">
      <dgm:prSet/>
      <dgm:spPr/>
      <dgm:t>
        <a:bodyPr/>
        <a:lstStyle/>
        <a:p>
          <a:endParaRPr lang="tr-TR"/>
        </a:p>
      </dgm:t>
    </dgm:pt>
    <dgm:pt modelId="{AAA0021D-5F23-41DE-B450-6E7F98C2318D}" type="sibTrans" cxnId="{74D05CA2-1460-4743-86BE-2C01B7173E9B}">
      <dgm:prSet/>
      <dgm:spPr/>
      <dgm:t>
        <a:bodyPr/>
        <a:lstStyle/>
        <a:p>
          <a:endParaRPr lang="tr-TR"/>
        </a:p>
      </dgm:t>
    </dgm:pt>
    <dgm:pt modelId="{50EB95ED-2543-49D8-BDB1-BB52BF08F57F}">
      <dgm:prSet phldrT="[Metin]" custT="1"/>
      <dgm:spPr/>
      <dgm:t>
        <a:bodyPr/>
        <a:lstStyle/>
        <a:p>
          <a:r>
            <a:rPr lang="tr-TR" sz="1600" b="1" dirty="0" smtClean="0"/>
            <a:t>2- Değerli metal ticareti</a:t>
          </a:r>
        </a:p>
        <a:p>
          <a:r>
            <a:rPr lang="tr-TR" sz="1600" b="1" dirty="0" smtClean="0"/>
            <a:t>3- Otomotiv sektörü</a:t>
          </a:r>
        </a:p>
        <a:p>
          <a:r>
            <a:rPr lang="tr-TR" sz="1600" b="1" dirty="0" smtClean="0"/>
            <a:t>Sivil havacılık ürünleri</a:t>
          </a:r>
        </a:p>
        <a:p>
          <a:r>
            <a:rPr lang="tr-TR" sz="1600" b="1" dirty="0" smtClean="0"/>
            <a:t>4- BM, AB ve ABD Kongresinin yeni yaptırım kararı almaması</a:t>
          </a:r>
        </a:p>
        <a:p>
          <a:r>
            <a:rPr lang="tr-TR" sz="1600" b="1" dirty="0" smtClean="0"/>
            <a:t>İnsani yardım için ticaret kanalı</a:t>
          </a:r>
          <a:endParaRPr lang="tr-TR" sz="1600" b="1" dirty="0"/>
        </a:p>
      </dgm:t>
    </dgm:pt>
    <dgm:pt modelId="{810B94C3-93B2-4A1F-A2C8-F8140DDB2171}" type="parTrans" cxnId="{535E603E-68CB-4D1F-B395-797A52E94E44}">
      <dgm:prSet/>
      <dgm:spPr/>
      <dgm:t>
        <a:bodyPr/>
        <a:lstStyle/>
        <a:p>
          <a:endParaRPr lang="tr-TR"/>
        </a:p>
      </dgm:t>
    </dgm:pt>
    <dgm:pt modelId="{873332D1-7B50-4600-B628-C3350CAAC69C}" type="sibTrans" cxnId="{535E603E-68CB-4D1F-B395-797A52E94E44}">
      <dgm:prSet/>
      <dgm:spPr/>
      <dgm:t>
        <a:bodyPr/>
        <a:lstStyle/>
        <a:p>
          <a:endParaRPr lang="tr-TR"/>
        </a:p>
      </dgm:t>
    </dgm:pt>
    <dgm:pt modelId="{826A88EE-28AF-41AE-81E9-2663F9AE407F}">
      <dgm:prSet phldrT="[Metin]"/>
      <dgm:spPr/>
      <dgm:t>
        <a:bodyPr/>
        <a:lstStyle/>
        <a:p>
          <a:r>
            <a:rPr lang="tr-TR" b="1" dirty="0" smtClean="0"/>
            <a:t>KRİTERLER</a:t>
          </a:r>
          <a:endParaRPr lang="tr-TR" b="1" dirty="0"/>
        </a:p>
      </dgm:t>
    </dgm:pt>
    <dgm:pt modelId="{D61E6832-FB7C-4165-9775-18BE3124295B}" type="parTrans" cxnId="{F62F0086-6D5E-4F99-A975-B39ADA75D412}">
      <dgm:prSet/>
      <dgm:spPr/>
      <dgm:t>
        <a:bodyPr/>
        <a:lstStyle/>
        <a:p>
          <a:endParaRPr lang="tr-TR"/>
        </a:p>
      </dgm:t>
    </dgm:pt>
    <dgm:pt modelId="{7BC7501E-E41B-4FA2-9D52-FA6E634C0D92}" type="sibTrans" cxnId="{F62F0086-6D5E-4F99-A975-B39ADA75D412}">
      <dgm:prSet/>
      <dgm:spPr/>
      <dgm:t>
        <a:bodyPr/>
        <a:lstStyle/>
        <a:p>
          <a:endParaRPr lang="tr-TR"/>
        </a:p>
      </dgm:t>
    </dgm:pt>
    <dgm:pt modelId="{6C60DCC6-6E89-4E44-8003-A85F20C045BA}">
      <dgm:prSet phldrT="[Metin]" custT="1"/>
      <dgm:spPr/>
      <dgm:t>
        <a:bodyPr/>
        <a:lstStyle/>
        <a:p>
          <a:r>
            <a:rPr lang="tr-TR" sz="1600" b="1" dirty="0" smtClean="0"/>
            <a:t>1- İran’ın yükümlülüklerini yerine getirmesi</a:t>
          </a:r>
        </a:p>
        <a:p>
          <a:r>
            <a:rPr lang="tr-TR" sz="1600" b="1" dirty="0" smtClean="0"/>
            <a:t>2- </a:t>
          </a:r>
          <a:r>
            <a:rPr lang="tr-TR" sz="1600" b="1" dirty="0" err="1" smtClean="0"/>
            <a:t>UAEK’in</a:t>
          </a:r>
          <a:r>
            <a:rPr lang="tr-TR" sz="1600" b="1" dirty="0" smtClean="0"/>
            <a:t> kapsamlı denetimi</a:t>
          </a:r>
          <a:endParaRPr lang="tr-TR" sz="1600" b="1" dirty="0"/>
        </a:p>
      </dgm:t>
    </dgm:pt>
    <dgm:pt modelId="{AF8BE971-BF9C-4EA9-B1AB-953CE75B6F57}" type="parTrans" cxnId="{AA7CB981-F395-4AF2-A9C6-696C05EDE801}">
      <dgm:prSet/>
      <dgm:spPr/>
      <dgm:t>
        <a:bodyPr/>
        <a:lstStyle/>
        <a:p>
          <a:endParaRPr lang="tr-TR"/>
        </a:p>
      </dgm:t>
    </dgm:pt>
    <dgm:pt modelId="{70AF14B4-F3CF-49E3-A316-791D69B138B5}" type="sibTrans" cxnId="{AA7CB981-F395-4AF2-A9C6-696C05EDE801}">
      <dgm:prSet/>
      <dgm:spPr/>
      <dgm:t>
        <a:bodyPr/>
        <a:lstStyle/>
        <a:p>
          <a:endParaRPr lang="tr-TR"/>
        </a:p>
      </dgm:t>
    </dgm:pt>
    <dgm:pt modelId="{95E94F49-7EA2-4FD1-835C-717E418FFB4A}">
      <dgm:prSet phldrT="[Metin]"/>
      <dgm:spPr/>
      <dgm:t>
        <a:bodyPr/>
        <a:lstStyle/>
        <a:p>
          <a:r>
            <a:rPr lang="tr-TR" b="1" dirty="0" smtClean="0"/>
            <a:t>SÜRE</a:t>
          </a:r>
          <a:endParaRPr lang="tr-TR" b="1" dirty="0"/>
        </a:p>
      </dgm:t>
    </dgm:pt>
    <dgm:pt modelId="{FBE0B842-698A-4DB1-9E2D-F41193C196DC}" type="parTrans" cxnId="{B7D5B0B8-F5FC-4820-84F0-2DE1D6465AA3}">
      <dgm:prSet/>
      <dgm:spPr/>
      <dgm:t>
        <a:bodyPr/>
        <a:lstStyle/>
        <a:p>
          <a:endParaRPr lang="tr-TR"/>
        </a:p>
      </dgm:t>
    </dgm:pt>
    <dgm:pt modelId="{D034D934-CDED-45DD-9959-D1A50CEC72E3}" type="sibTrans" cxnId="{B7D5B0B8-F5FC-4820-84F0-2DE1D6465AA3}">
      <dgm:prSet/>
      <dgm:spPr/>
      <dgm:t>
        <a:bodyPr/>
        <a:lstStyle/>
        <a:p>
          <a:endParaRPr lang="tr-TR"/>
        </a:p>
      </dgm:t>
    </dgm:pt>
    <dgm:pt modelId="{DCF64812-8C89-47D7-984F-FC817D354CC3}">
      <dgm:prSet phldrT="[Metin]" custT="1"/>
      <dgm:spPr/>
      <dgm:t>
        <a:bodyPr/>
        <a:lstStyle/>
        <a:p>
          <a:r>
            <a:rPr lang="tr-TR" sz="1600" b="1" dirty="0" smtClean="0"/>
            <a:t>Başlangıç: </a:t>
          </a:r>
        </a:p>
        <a:p>
          <a:r>
            <a:rPr lang="tr-TR" sz="1600" b="1" dirty="0" smtClean="0"/>
            <a:t>20 Ocak 2014</a:t>
          </a:r>
          <a:endParaRPr lang="tr-TR" sz="1600" b="1" dirty="0"/>
        </a:p>
      </dgm:t>
    </dgm:pt>
    <dgm:pt modelId="{73313149-6EC2-437C-A729-0D8E3B36082B}" type="parTrans" cxnId="{C6CDA7F4-4AB9-4873-9845-785B7E594B06}">
      <dgm:prSet/>
      <dgm:spPr/>
      <dgm:t>
        <a:bodyPr/>
        <a:lstStyle/>
        <a:p>
          <a:endParaRPr lang="tr-TR"/>
        </a:p>
      </dgm:t>
    </dgm:pt>
    <dgm:pt modelId="{23E1B4D5-9377-40D9-A707-8B0886B1A61D}" type="sibTrans" cxnId="{C6CDA7F4-4AB9-4873-9845-785B7E594B06}">
      <dgm:prSet/>
      <dgm:spPr/>
      <dgm:t>
        <a:bodyPr/>
        <a:lstStyle/>
        <a:p>
          <a:endParaRPr lang="tr-TR"/>
        </a:p>
      </dgm:t>
    </dgm:pt>
    <dgm:pt modelId="{459B3B18-7A7E-454B-BC82-20CCA27DBE1D}">
      <dgm:prSet phldrT="[Metin]" custT="1"/>
      <dgm:spPr/>
      <dgm:t>
        <a:bodyPr/>
        <a:lstStyle/>
        <a:p>
          <a:r>
            <a:rPr lang="tr-TR" sz="1600" b="1" dirty="0" smtClean="0"/>
            <a:t>6 aylık süre</a:t>
          </a:r>
          <a:endParaRPr lang="tr-TR" sz="1600" b="1" dirty="0"/>
        </a:p>
      </dgm:t>
    </dgm:pt>
    <dgm:pt modelId="{9DBF6CE2-7796-4A56-B2D7-7BEB9EE0C0FB}" type="parTrans" cxnId="{0B64E4B2-3A8F-4EBA-9927-A0846ECF446E}">
      <dgm:prSet/>
      <dgm:spPr/>
      <dgm:t>
        <a:bodyPr/>
        <a:lstStyle/>
        <a:p>
          <a:endParaRPr lang="tr-TR"/>
        </a:p>
      </dgm:t>
    </dgm:pt>
    <dgm:pt modelId="{F51A0617-A86C-4A63-BD35-DDEC885F0865}" type="sibTrans" cxnId="{0B64E4B2-3A8F-4EBA-9927-A0846ECF446E}">
      <dgm:prSet/>
      <dgm:spPr/>
      <dgm:t>
        <a:bodyPr/>
        <a:lstStyle/>
        <a:p>
          <a:endParaRPr lang="tr-TR"/>
        </a:p>
      </dgm:t>
    </dgm:pt>
    <dgm:pt modelId="{4D14811D-ED9E-42A8-A1F0-705CCB3F0E21}" type="pres">
      <dgm:prSet presAssocID="{70789F60-FA91-41DC-8CCF-D85153D0FD9C}" presName="Name0" presStyleCnt="0">
        <dgm:presLayoutVars>
          <dgm:chMax val="7"/>
          <dgm:chPref val="7"/>
          <dgm:dir/>
          <dgm:animLvl val="lvl"/>
        </dgm:presLayoutVars>
      </dgm:prSet>
      <dgm:spPr/>
      <dgm:t>
        <a:bodyPr/>
        <a:lstStyle/>
        <a:p>
          <a:endParaRPr lang="tr-TR"/>
        </a:p>
      </dgm:t>
    </dgm:pt>
    <dgm:pt modelId="{0616BC88-66A2-47A4-A85E-C6CF3992293D}" type="pres">
      <dgm:prSet presAssocID="{E30A82AB-FCDE-4EAB-80C4-97BF3DBA66DD}" presName="parentText_1" presStyleLbl="node1" presStyleIdx="0" presStyleCnt="3">
        <dgm:presLayoutVars>
          <dgm:chMax val="1"/>
          <dgm:chPref val="1"/>
          <dgm:bulletEnabled val="1"/>
        </dgm:presLayoutVars>
      </dgm:prSet>
      <dgm:spPr/>
      <dgm:t>
        <a:bodyPr/>
        <a:lstStyle/>
        <a:p>
          <a:endParaRPr lang="tr-TR"/>
        </a:p>
      </dgm:t>
    </dgm:pt>
    <dgm:pt modelId="{6CA4F91E-2893-4D00-AE70-1F297418EC58}" type="pres">
      <dgm:prSet presAssocID="{E30A82AB-FCDE-4EAB-80C4-97BF3DBA66DD}" presName="childText_1" presStyleLbl="node1" presStyleIdx="0" presStyleCnt="3">
        <dgm:presLayoutVars>
          <dgm:chMax val="0"/>
          <dgm:chPref val="0"/>
          <dgm:bulletEnabled val="1"/>
        </dgm:presLayoutVars>
      </dgm:prSet>
      <dgm:spPr/>
      <dgm:t>
        <a:bodyPr/>
        <a:lstStyle/>
        <a:p>
          <a:endParaRPr lang="tr-TR"/>
        </a:p>
      </dgm:t>
    </dgm:pt>
    <dgm:pt modelId="{06DC4B9A-EB40-4147-B61D-519BF8DB59DF}" type="pres">
      <dgm:prSet presAssocID="{E30A82AB-FCDE-4EAB-80C4-97BF3DBA66DD}" presName="accentShape_1" presStyleCnt="0"/>
      <dgm:spPr/>
    </dgm:pt>
    <dgm:pt modelId="{A9A448B0-461E-4C80-B877-49149F03236B}" type="pres">
      <dgm:prSet presAssocID="{E30A82AB-FCDE-4EAB-80C4-97BF3DBA66DD}" presName="imageRepeatNode" presStyleLbl="node1" presStyleIdx="0" presStyleCnt="3"/>
      <dgm:spPr/>
      <dgm:t>
        <a:bodyPr/>
        <a:lstStyle/>
        <a:p>
          <a:endParaRPr lang="tr-TR"/>
        </a:p>
      </dgm:t>
    </dgm:pt>
    <dgm:pt modelId="{DA1473BF-320E-4B35-8835-6A2D04484F1C}" type="pres">
      <dgm:prSet presAssocID="{826A88EE-28AF-41AE-81E9-2663F9AE407F}" presName="parentText_2" presStyleLbl="node1" presStyleIdx="0" presStyleCnt="3">
        <dgm:presLayoutVars>
          <dgm:chMax val="1"/>
          <dgm:chPref val="1"/>
          <dgm:bulletEnabled val="1"/>
        </dgm:presLayoutVars>
      </dgm:prSet>
      <dgm:spPr/>
      <dgm:t>
        <a:bodyPr/>
        <a:lstStyle/>
        <a:p>
          <a:endParaRPr lang="tr-TR"/>
        </a:p>
      </dgm:t>
    </dgm:pt>
    <dgm:pt modelId="{501FC0BE-D0D9-4D6C-AA5F-3AE8D18508CF}" type="pres">
      <dgm:prSet presAssocID="{826A88EE-28AF-41AE-81E9-2663F9AE407F}" presName="childText_2" presStyleLbl="node2" presStyleIdx="0" presStyleCnt="0">
        <dgm:presLayoutVars>
          <dgm:chMax val="0"/>
          <dgm:chPref val="0"/>
          <dgm:bulletEnabled val="1"/>
        </dgm:presLayoutVars>
      </dgm:prSet>
      <dgm:spPr/>
      <dgm:t>
        <a:bodyPr/>
        <a:lstStyle/>
        <a:p>
          <a:endParaRPr lang="tr-TR"/>
        </a:p>
      </dgm:t>
    </dgm:pt>
    <dgm:pt modelId="{8C0E68A8-34A5-45B6-BDD6-BFC924DDB871}" type="pres">
      <dgm:prSet presAssocID="{826A88EE-28AF-41AE-81E9-2663F9AE407F}" presName="accentShape_2" presStyleCnt="0"/>
      <dgm:spPr/>
    </dgm:pt>
    <dgm:pt modelId="{4833E7CD-C032-4FCE-8B4C-90B07A91D191}" type="pres">
      <dgm:prSet presAssocID="{826A88EE-28AF-41AE-81E9-2663F9AE407F}" presName="imageRepeatNode" presStyleLbl="node1" presStyleIdx="1" presStyleCnt="3"/>
      <dgm:spPr/>
      <dgm:t>
        <a:bodyPr/>
        <a:lstStyle/>
        <a:p>
          <a:endParaRPr lang="tr-TR"/>
        </a:p>
      </dgm:t>
    </dgm:pt>
    <dgm:pt modelId="{AB48F246-6125-4767-9E5C-5CE616F6AC28}" type="pres">
      <dgm:prSet presAssocID="{95E94F49-7EA2-4FD1-835C-717E418FFB4A}" presName="parentText_3" presStyleLbl="node1" presStyleIdx="1" presStyleCnt="3">
        <dgm:presLayoutVars>
          <dgm:chMax val="1"/>
          <dgm:chPref val="1"/>
          <dgm:bulletEnabled val="1"/>
        </dgm:presLayoutVars>
      </dgm:prSet>
      <dgm:spPr/>
      <dgm:t>
        <a:bodyPr/>
        <a:lstStyle/>
        <a:p>
          <a:endParaRPr lang="tr-TR"/>
        </a:p>
      </dgm:t>
    </dgm:pt>
    <dgm:pt modelId="{96F20220-B52D-4637-A389-DAEF3A565DF5}" type="pres">
      <dgm:prSet presAssocID="{95E94F49-7EA2-4FD1-835C-717E418FFB4A}" presName="childText_3" presStyleLbl="node2" presStyleIdx="0" presStyleCnt="0">
        <dgm:presLayoutVars>
          <dgm:chMax val="0"/>
          <dgm:chPref val="0"/>
          <dgm:bulletEnabled val="1"/>
        </dgm:presLayoutVars>
      </dgm:prSet>
      <dgm:spPr/>
      <dgm:t>
        <a:bodyPr/>
        <a:lstStyle/>
        <a:p>
          <a:endParaRPr lang="tr-TR"/>
        </a:p>
      </dgm:t>
    </dgm:pt>
    <dgm:pt modelId="{2BBC0C0A-088D-4323-905A-66ED12A7F7FE}" type="pres">
      <dgm:prSet presAssocID="{95E94F49-7EA2-4FD1-835C-717E418FFB4A}" presName="accentShape_3" presStyleCnt="0"/>
      <dgm:spPr/>
    </dgm:pt>
    <dgm:pt modelId="{CC858C89-95D8-47E6-AB2E-3A0A684A7E27}" type="pres">
      <dgm:prSet presAssocID="{95E94F49-7EA2-4FD1-835C-717E418FFB4A}" presName="imageRepeatNode" presStyleLbl="node1" presStyleIdx="2" presStyleCnt="3"/>
      <dgm:spPr/>
      <dgm:t>
        <a:bodyPr/>
        <a:lstStyle/>
        <a:p>
          <a:endParaRPr lang="tr-TR"/>
        </a:p>
      </dgm:t>
    </dgm:pt>
  </dgm:ptLst>
  <dgm:cxnLst>
    <dgm:cxn modelId="{38806509-6F96-461F-AF97-D6393E42CE53}" type="presOf" srcId="{826A88EE-28AF-41AE-81E9-2663F9AE407F}" destId="{DA1473BF-320E-4B35-8835-6A2D04484F1C}" srcOrd="0" destOrd="0" presId="urn:microsoft.com/office/officeart/2009/3/layout/BlockDescendingList"/>
    <dgm:cxn modelId="{D859DA59-BDDB-4A3E-93E6-E3DF56A00EBF}" type="presOf" srcId="{6C60DCC6-6E89-4E44-8003-A85F20C045BA}" destId="{501FC0BE-D0D9-4D6C-AA5F-3AE8D18508CF}" srcOrd="0" destOrd="0" presId="urn:microsoft.com/office/officeart/2009/3/layout/BlockDescendingList"/>
    <dgm:cxn modelId="{D1C37460-8308-4789-9EF2-2F476D633C9C}" type="presOf" srcId="{E30A82AB-FCDE-4EAB-80C4-97BF3DBA66DD}" destId="{A9A448B0-461E-4C80-B877-49149F03236B}" srcOrd="1" destOrd="0" presId="urn:microsoft.com/office/officeart/2009/3/layout/BlockDescendingList"/>
    <dgm:cxn modelId="{C6CDA7F4-4AB9-4873-9845-785B7E594B06}" srcId="{95E94F49-7EA2-4FD1-835C-717E418FFB4A}" destId="{DCF64812-8C89-47D7-984F-FC817D354CC3}" srcOrd="0" destOrd="0" parTransId="{73313149-6EC2-437C-A729-0D8E3B36082B}" sibTransId="{23E1B4D5-9377-40D9-A707-8B0886B1A61D}"/>
    <dgm:cxn modelId="{74D05CA2-1460-4743-86BE-2C01B7173E9B}" srcId="{E30A82AB-FCDE-4EAB-80C4-97BF3DBA66DD}" destId="{DBA77272-9E51-4CF4-805F-F446EC753CEC}" srcOrd="0" destOrd="0" parTransId="{FA2AA4F2-640A-45F5-806D-79311875A2AF}" sibTransId="{AAA0021D-5F23-41DE-B450-6E7F98C2318D}"/>
    <dgm:cxn modelId="{535E603E-68CB-4D1F-B395-797A52E94E44}" srcId="{E30A82AB-FCDE-4EAB-80C4-97BF3DBA66DD}" destId="{50EB95ED-2543-49D8-BDB1-BB52BF08F57F}" srcOrd="1" destOrd="0" parTransId="{810B94C3-93B2-4A1F-A2C8-F8140DDB2171}" sibTransId="{873332D1-7B50-4600-B628-C3350CAAC69C}"/>
    <dgm:cxn modelId="{AA7CB981-F395-4AF2-A9C6-696C05EDE801}" srcId="{826A88EE-28AF-41AE-81E9-2663F9AE407F}" destId="{6C60DCC6-6E89-4E44-8003-A85F20C045BA}" srcOrd="0" destOrd="0" parTransId="{AF8BE971-BF9C-4EA9-B1AB-953CE75B6F57}" sibTransId="{70AF14B4-F3CF-49E3-A316-791D69B138B5}"/>
    <dgm:cxn modelId="{18294508-2B87-4B12-9B2E-CA2019F85164}" type="presOf" srcId="{50EB95ED-2543-49D8-BDB1-BB52BF08F57F}" destId="{6CA4F91E-2893-4D00-AE70-1F297418EC58}" srcOrd="0" destOrd="1" presId="urn:microsoft.com/office/officeart/2009/3/layout/BlockDescendingList"/>
    <dgm:cxn modelId="{6EA0C78B-6352-4A11-BC7F-757669F38F09}" type="presOf" srcId="{826A88EE-28AF-41AE-81E9-2663F9AE407F}" destId="{4833E7CD-C032-4FCE-8B4C-90B07A91D191}" srcOrd="1" destOrd="0" presId="urn:microsoft.com/office/officeart/2009/3/layout/BlockDescendingList"/>
    <dgm:cxn modelId="{58971779-6BB6-4EFD-ABDB-28928A20B6FF}" type="presOf" srcId="{E30A82AB-FCDE-4EAB-80C4-97BF3DBA66DD}" destId="{0616BC88-66A2-47A4-A85E-C6CF3992293D}" srcOrd="0" destOrd="0" presId="urn:microsoft.com/office/officeart/2009/3/layout/BlockDescendingList"/>
    <dgm:cxn modelId="{56BF2918-8368-4CAC-BE88-C6E39F0E8AA4}" type="presOf" srcId="{70789F60-FA91-41DC-8CCF-D85153D0FD9C}" destId="{4D14811D-ED9E-42A8-A1F0-705CCB3F0E21}" srcOrd="0" destOrd="0" presId="urn:microsoft.com/office/officeart/2009/3/layout/BlockDescendingList"/>
    <dgm:cxn modelId="{F8F6AB74-C774-4E4A-86DE-C1AB42DB8E3D}" type="presOf" srcId="{459B3B18-7A7E-454B-BC82-20CCA27DBE1D}" destId="{96F20220-B52D-4637-A389-DAEF3A565DF5}" srcOrd="0" destOrd="1" presId="urn:microsoft.com/office/officeart/2009/3/layout/BlockDescendingList"/>
    <dgm:cxn modelId="{3A02D582-BCAF-42EB-9FCE-6610599DD00B}" type="presOf" srcId="{DBA77272-9E51-4CF4-805F-F446EC753CEC}" destId="{6CA4F91E-2893-4D00-AE70-1F297418EC58}" srcOrd="0" destOrd="0" presId="urn:microsoft.com/office/officeart/2009/3/layout/BlockDescendingList"/>
    <dgm:cxn modelId="{A850E454-EAF5-486A-A1B1-B164BB9D52AB}" type="presOf" srcId="{DCF64812-8C89-47D7-984F-FC817D354CC3}" destId="{96F20220-B52D-4637-A389-DAEF3A565DF5}" srcOrd="0" destOrd="0" presId="urn:microsoft.com/office/officeart/2009/3/layout/BlockDescendingList"/>
    <dgm:cxn modelId="{F1DB7BF7-8F06-4630-80A4-1DA7FE562A22}" srcId="{70789F60-FA91-41DC-8CCF-D85153D0FD9C}" destId="{E30A82AB-FCDE-4EAB-80C4-97BF3DBA66DD}" srcOrd="0" destOrd="0" parTransId="{B0690B71-BC90-4ED9-8AD8-FB2A4FA4B4C5}" sibTransId="{05511891-676B-48A0-8E6B-794AF6CAD6F0}"/>
    <dgm:cxn modelId="{37928716-6594-4CDD-B6CD-05BC32C11C72}" type="presOf" srcId="{95E94F49-7EA2-4FD1-835C-717E418FFB4A}" destId="{AB48F246-6125-4767-9E5C-5CE616F6AC28}" srcOrd="0" destOrd="0" presId="urn:microsoft.com/office/officeart/2009/3/layout/BlockDescendingList"/>
    <dgm:cxn modelId="{F62F0086-6D5E-4F99-A975-B39ADA75D412}" srcId="{70789F60-FA91-41DC-8CCF-D85153D0FD9C}" destId="{826A88EE-28AF-41AE-81E9-2663F9AE407F}" srcOrd="1" destOrd="0" parTransId="{D61E6832-FB7C-4165-9775-18BE3124295B}" sibTransId="{7BC7501E-E41B-4FA2-9D52-FA6E634C0D92}"/>
    <dgm:cxn modelId="{6F8AEA94-47EA-4C14-971B-44CF2AFE1FAA}" type="presOf" srcId="{95E94F49-7EA2-4FD1-835C-717E418FFB4A}" destId="{CC858C89-95D8-47E6-AB2E-3A0A684A7E27}" srcOrd="1" destOrd="0" presId="urn:microsoft.com/office/officeart/2009/3/layout/BlockDescendingList"/>
    <dgm:cxn modelId="{0B64E4B2-3A8F-4EBA-9927-A0846ECF446E}" srcId="{95E94F49-7EA2-4FD1-835C-717E418FFB4A}" destId="{459B3B18-7A7E-454B-BC82-20CCA27DBE1D}" srcOrd="1" destOrd="0" parTransId="{9DBF6CE2-7796-4A56-B2D7-7BEB9EE0C0FB}" sibTransId="{F51A0617-A86C-4A63-BD35-DDEC885F0865}"/>
    <dgm:cxn modelId="{B7D5B0B8-F5FC-4820-84F0-2DE1D6465AA3}" srcId="{70789F60-FA91-41DC-8CCF-D85153D0FD9C}" destId="{95E94F49-7EA2-4FD1-835C-717E418FFB4A}" srcOrd="2" destOrd="0" parTransId="{FBE0B842-698A-4DB1-9E2D-F41193C196DC}" sibTransId="{D034D934-CDED-45DD-9959-D1A50CEC72E3}"/>
    <dgm:cxn modelId="{6E2CBEE0-AD6D-4CB3-BC41-369A55847BBB}" type="presParOf" srcId="{4D14811D-ED9E-42A8-A1F0-705CCB3F0E21}" destId="{0616BC88-66A2-47A4-A85E-C6CF3992293D}" srcOrd="0" destOrd="0" presId="urn:microsoft.com/office/officeart/2009/3/layout/BlockDescendingList"/>
    <dgm:cxn modelId="{E265452F-0641-4382-93FA-4E186E1E9BB7}" type="presParOf" srcId="{4D14811D-ED9E-42A8-A1F0-705CCB3F0E21}" destId="{6CA4F91E-2893-4D00-AE70-1F297418EC58}" srcOrd="1" destOrd="0" presId="urn:microsoft.com/office/officeart/2009/3/layout/BlockDescendingList"/>
    <dgm:cxn modelId="{AC2BD0AD-2834-44F8-9176-E64B80F47472}" type="presParOf" srcId="{4D14811D-ED9E-42A8-A1F0-705CCB3F0E21}" destId="{06DC4B9A-EB40-4147-B61D-519BF8DB59DF}" srcOrd="2" destOrd="0" presId="urn:microsoft.com/office/officeart/2009/3/layout/BlockDescendingList"/>
    <dgm:cxn modelId="{D053DB42-C476-4604-B8C7-E848FB06E416}" type="presParOf" srcId="{06DC4B9A-EB40-4147-B61D-519BF8DB59DF}" destId="{A9A448B0-461E-4C80-B877-49149F03236B}" srcOrd="0" destOrd="0" presId="urn:microsoft.com/office/officeart/2009/3/layout/BlockDescendingList"/>
    <dgm:cxn modelId="{6A2CFFF0-DC39-401D-9240-A9074215561E}" type="presParOf" srcId="{4D14811D-ED9E-42A8-A1F0-705CCB3F0E21}" destId="{DA1473BF-320E-4B35-8835-6A2D04484F1C}" srcOrd="3" destOrd="0" presId="urn:microsoft.com/office/officeart/2009/3/layout/BlockDescendingList"/>
    <dgm:cxn modelId="{5B6BEFB5-4F88-4DE6-AC89-CCC1C72B03A7}" type="presParOf" srcId="{4D14811D-ED9E-42A8-A1F0-705CCB3F0E21}" destId="{501FC0BE-D0D9-4D6C-AA5F-3AE8D18508CF}" srcOrd="4" destOrd="0" presId="urn:microsoft.com/office/officeart/2009/3/layout/BlockDescendingList"/>
    <dgm:cxn modelId="{E6D62D50-5F50-418B-9E83-670EE25E8593}" type="presParOf" srcId="{4D14811D-ED9E-42A8-A1F0-705CCB3F0E21}" destId="{8C0E68A8-34A5-45B6-BDD6-BFC924DDB871}" srcOrd="5" destOrd="0" presId="urn:microsoft.com/office/officeart/2009/3/layout/BlockDescendingList"/>
    <dgm:cxn modelId="{D18BE8E9-DA10-44BA-AC29-A1231DCDC52F}" type="presParOf" srcId="{8C0E68A8-34A5-45B6-BDD6-BFC924DDB871}" destId="{4833E7CD-C032-4FCE-8B4C-90B07A91D191}" srcOrd="0" destOrd="0" presId="urn:microsoft.com/office/officeart/2009/3/layout/BlockDescendingList"/>
    <dgm:cxn modelId="{4B74873C-244D-49FE-B3B4-5E221CD160F3}" type="presParOf" srcId="{4D14811D-ED9E-42A8-A1F0-705CCB3F0E21}" destId="{AB48F246-6125-4767-9E5C-5CE616F6AC28}" srcOrd="6" destOrd="0" presId="urn:microsoft.com/office/officeart/2009/3/layout/BlockDescendingList"/>
    <dgm:cxn modelId="{FD05F500-60C7-4894-B78F-9591F2AE3F5F}" type="presParOf" srcId="{4D14811D-ED9E-42A8-A1F0-705CCB3F0E21}" destId="{96F20220-B52D-4637-A389-DAEF3A565DF5}" srcOrd="7" destOrd="0" presId="urn:microsoft.com/office/officeart/2009/3/layout/BlockDescendingList"/>
    <dgm:cxn modelId="{B0D363C2-24F0-4050-8CDB-6194C1157A13}" type="presParOf" srcId="{4D14811D-ED9E-42A8-A1F0-705CCB3F0E21}" destId="{2BBC0C0A-088D-4323-905A-66ED12A7F7FE}" srcOrd="8" destOrd="0" presId="urn:microsoft.com/office/officeart/2009/3/layout/BlockDescendingList"/>
    <dgm:cxn modelId="{261465FB-60D9-42D8-8102-E49A979B024C}" type="presParOf" srcId="{2BBC0C0A-088D-4323-905A-66ED12A7F7FE}" destId="{CC858C89-95D8-47E6-AB2E-3A0A684A7E27}" srcOrd="0" destOrd="0" presId="urn:microsoft.com/office/officeart/2009/3/layout/BlockDescending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93DDA8D1-7994-431D-BC82-F7142F4621F2}" type="doc">
      <dgm:prSet loTypeId="urn:microsoft.com/office/officeart/2005/8/layout/hChevron3" loCatId="process" qsTypeId="urn:microsoft.com/office/officeart/2005/8/quickstyle/simple1" qsCatId="simple" csTypeId="urn:microsoft.com/office/officeart/2005/8/colors/accent1_2" csCatId="accent1" phldr="1"/>
      <dgm:spPr/>
    </dgm:pt>
    <dgm:pt modelId="{D1E1518A-0837-4F7F-8AA4-0477749A661D}">
      <dgm:prSet phldrT="[Metin]" custT="1"/>
      <dgm:spPr/>
      <dgm:t>
        <a:bodyPr/>
        <a:lstStyle/>
        <a:p>
          <a:r>
            <a:rPr lang="tr-TR" sz="1400" b="1" dirty="0" smtClean="0">
              <a:solidFill>
                <a:schemeClr val="tx2">
                  <a:lumMod val="50000"/>
                </a:schemeClr>
              </a:solidFill>
            </a:rPr>
            <a:t>Veriler</a:t>
          </a:r>
          <a:endParaRPr lang="tr-TR" sz="1400" b="1" dirty="0">
            <a:solidFill>
              <a:schemeClr val="tx2">
                <a:lumMod val="50000"/>
              </a:schemeClr>
            </a:solidFill>
          </a:endParaRPr>
        </a:p>
      </dgm:t>
    </dgm:pt>
    <dgm:pt modelId="{03BBF5B5-9040-4BAD-8733-6F2AC130E9A9}" type="parTrans" cxnId="{1CA63121-37F5-4746-8504-605F514CDA46}">
      <dgm:prSet/>
      <dgm:spPr/>
      <dgm:t>
        <a:bodyPr/>
        <a:lstStyle/>
        <a:p>
          <a:endParaRPr lang="tr-TR" sz="1400"/>
        </a:p>
      </dgm:t>
    </dgm:pt>
    <dgm:pt modelId="{F108E47F-F3A9-45EA-BB4A-ECB9DD90EA46}" type="sibTrans" cxnId="{1CA63121-37F5-4746-8504-605F514CDA46}">
      <dgm:prSet/>
      <dgm:spPr/>
      <dgm:t>
        <a:bodyPr/>
        <a:lstStyle/>
        <a:p>
          <a:endParaRPr lang="tr-TR" sz="1400"/>
        </a:p>
      </dgm:t>
    </dgm:pt>
    <dgm:pt modelId="{D3E85696-5806-46AC-BA9E-43DA8D4BECB3}">
      <dgm:prSet phldrT="[Metin]" custT="1"/>
      <dgm:spPr/>
      <dgm:t>
        <a:bodyPr/>
        <a:lstStyle/>
        <a:p>
          <a:r>
            <a:rPr lang="tr-TR" sz="1400" b="1" dirty="0" smtClean="0">
              <a:solidFill>
                <a:schemeClr val="tx2">
                  <a:lumMod val="50000"/>
                </a:schemeClr>
              </a:solidFill>
            </a:rPr>
            <a:t>Mekanizmalar</a:t>
          </a:r>
          <a:endParaRPr lang="tr-TR" sz="1400" b="1" dirty="0">
            <a:solidFill>
              <a:schemeClr val="tx2">
                <a:lumMod val="50000"/>
              </a:schemeClr>
            </a:solidFill>
          </a:endParaRPr>
        </a:p>
      </dgm:t>
    </dgm:pt>
    <dgm:pt modelId="{DFB2F6FF-F494-4BDB-844A-51423FD43153}" type="parTrans" cxnId="{E3FFADBB-E2C9-4179-8695-128BE8BDCF49}">
      <dgm:prSet/>
      <dgm:spPr/>
      <dgm:t>
        <a:bodyPr/>
        <a:lstStyle/>
        <a:p>
          <a:endParaRPr lang="tr-TR" sz="1400"/>
        </a:p>
      </dgm:t>
    </dgm:pt>
    <dgm:pt modelId="{A1A5FC91-E0D3-40BB-88D5-A52AA4A4D4E9}" type="sibTrans" cxnId="{E3FFADBB-E2C9-4179-8695-128BE8BDCF49}">
      <dgm:prSet/>
      <dgm:spPr/>
      <dgm:t>
        <a:bodyPr/>
        <a:lstStyle/>
        <a:p>
          <a:endParaRPr lang="tr-TR" sz="1400"/>
        </a:p>
      </dgm:t>
    </dgm:pt>
    <dgm:pt modelId="{EF3EDBE8-CACA-4C52-8F54-746432F1B444}">
      <dgm:prSet phldrT="[Metin]" custT="1"/>
      <dgm:spPr/>
      <dgm:t>
        <a:bodyPr/>
        <a:lstStyle/>
        <a:p>
          <a:r>
            <a:rPr lang="tr-TR" sz="1400" b="1" dirty="0" smtClean="0">
              <a:solidFill>
                <a:schemeClr val="bg1"/>
              </a:solidFill>
            </a:rPr>
            <a:t>Güncel Gelişmeler</a:t>
          </a:r>
          <a:endParaRPr lang="tr-TR" sz="1400" b="1" dirty="0">
            <a:solidFill>
              <a:schemeClr val="bg1"/>
            </a:solidFill>
          </a:endParaRPr>
        </a:p>
      </dgm:t>
    </dgm:pt>
    <dgm:pt modelId="{D42A1B51-1903-4BF3-B929-0AA7E6E6CCE9}" type="parTrans" cxnId="{D446D3A1-4D8F-423E-A554-7F6B8FAED57C}">
      <dgm:prSet/>
      <dgm:spPr/>
      <dgm:t>
        <a:bodyPr/>
        <a:lstStyle/>
        <a:p>
          <a:endParaRPr lang="tr-TR" sz="1400"/>
        </a:p>
      </dgm:t>
    </dgm:pt>
    <dgm:pt modelId="{C6AB3557-F993-46FA-ADBF-4FBE0E7AD8ED}" type="sibTrans" cxnId="{D446D3A1-4D8F-423E-A554-7F6B8FAED57C}">
      <dgm:prSet/>
      <dgm:spPr/>
      <dgm:t>
        <a:bodyPr/>
        <a:lstStyle/>
        <a:p>
          <a:endParaRPr lang="tr-TR" sz="1400"/>
        </a:p>
      </dgm:t>
    </dgm:pt>
    <dgm:pt modelId="{B1FA6198-DF7D-4202-A9AB-9770734330B8}">
      <dgm:prSet phldrT="[Metin]" custT="1"/>
      <dgm:spPr/>
      <dgm:t>
        <a:bodyPr/>
        <a:lstStyle/>
        <a:p>
          <a:r>
            <a:rPr lang="tr-TR" sz="1400" b="1" dirty="0" smtClean="0">
              <a:solidFill>
                <a:schemeClr val="tx2">
                  <a:lumMod val="50000"/>
                </a:schemeClr>
              </a:solidFill>
            </a:rPr>
            <a:t>Projeler</a:t>
          </a:r>
          <a:endParaRPr lang="tr-TR" sz="1400" b="1" dirty="0">
            <a:solidFill>
              <a:schemeClr val="tx2">
                <a:lumMod val="50000"/>
              </a:schemeClr>
            </a:solidFill>
          </a:endParaRPr>
        </a:p>
      </dgm:t>
    </dgm:pt>
    <dgm:pt modelId="{C0B76DCC-A71A-4EA6-A8F2-F78004D1E432}" type="parTrans" cxnId="{6CA5312D-5F1C-46BA-A44D-F57634043E61}">
      <dgm:prSet/>
      <dgm:spPr/>
      <dgm:t>
        <a:bodyPr/>
        <a:lstStyle/>
        <a:p>
          <a:endParaRPr lang="tr-TR" sz="1400"/>
        </a:p>
      </dgm:t>
    </dgm:pt>
    <dgm:pt modelId="{31C66F9C-D624-4410-A297-F6E7D5B83944}" type="sibTrans" cxnId="{6CA5312D-5F1C-46BA-A44D-F57634043E61}">
      <dgm:prSet/>
      <dgm:spPr/>
      <dgm:t>
        <a:bodyPr/>
        <a:lstStyle/>
        <a:p>
          <a:endParaRPr lang="tr-TR" sz="1400"/>
        </a:p>
      </dgm:t>
    </dgm:pt>
    <dgm:pt modelId="{9F900931-D4A2-48E5-89D3-44F779478D84}">
      <dgm:prSet phldrT="[Metin]" custT="1"/>
      <dgm:spPr/>
      <dgm:t>
        <a:bodyPr/>
        <a:lstStyle/>
        <a:p>
          <a:r>
            <a:rPr lang="tr-TR" sz="1400" b="1" dirty="0" smtClean="0">
              <a:solidFill>
                <a:schemeClr val="tx2">
                  <a:lumMod val="50000"/>
                </a:schemeClr>
              </a:solidFill>
            </a:rPr>
            <a:t>Sorunlar</a:t>
          </a:r>
          <a:endParaRPr lang="tr-TR" sz="1400" b="1" dirty="0">
            <a:solidFill>
              <a:schemeClr val="tx2">
                <a:lumMod val="50000"/>
              </a:schemeClr>
            </a:solidFill>
          </a:endParaRPr>
        </a:p>
      </dgm:t>
    </dgm:pt>
    <dgm:pt modelId="{79945B6E-7D36-40B6-915C-C102846806F2}" type="parTrans" cxnId="{3C4BD0E3-D9A2-426E-A94E-7753A63B9618}">
      <dgm:prSet/>
      <dgm:spPr/>
      <dgm:t>
        <a:bodyPr/>
        <a:lstStyle/>
        <a:p>
          <a:endParaRPr lang="tr-TR" sz="1400"/>
        </a:p>
      </dgm:t>
    </dgm:pt>
    <dgm:pt modelId="{B5542756-ADCE-4BA0-A51A-D10FE0018AAA}" type="sibTrans" cxnId="{3C4BD0E3-D9A2-426E-A94E-7753A63B9618}">
      <dgm:prSet/>
      <dgm:spPr/>
      <dgm:t>
        <a:bodyPr/>
        <a:lstStyle/>
        <a:p>
          <a:endParaRPr lang="tr-TR" sz="1400"/>
        </a:p>
      </dgm:t>
    </dgm:pt>
    <dgm:pt modelId="{853DA6DA-DBCC-4E19-BCA7-0E1594396AE5}">
      <dgm:prSet phldrT="[Metin]" custT="1"/>
      <dgm:spPr/>
      <dgm:t>
        <a:bodyPr/>
        <a:lstStyle/>
        <a:p>
          <a:r>
            <a:rPr lang="tr-TR" sz="1400" b="1" dirty="0" smtClean="0">
              <a:solidFill>
                <a:schemeClr val="tx2">
                  <a:lumMod val="50000"/>
                </a:schemeClr>
              </a:solidFill>
            </a:rPr>
            <a:t>Takvim</a:t>
          </a:r>
          <a:endParaRPr lang="tr-TR" sz="1400" b="1" dirty="0">
            <a:solidFill>
              <a:schemeClr val="tx2">
                <a:lumMod val="50000"/>
              </a:schemeClr>
            </a:solidFill>
          </a:endParaRPr>
        </a:p>
      </dgm:t>
    </dgm:pt>
    <dgm:pt modelId="{5844BA00-0F90-4DD7-9D98-9E3FD339BEAE}" type="parTrans" cxnId="{F4493DA3-6E7D-4330-9422-EA1B272A7250}">
      <dgm:prSet/>
      <dgm:spPr/>
      <dgm:t>
        <a:bodyPr/>
        <a:lstStyle/>
        <a:p>
          <a:endParaRPr lang="tr-TR" sz="1400"/>
        </a:p>
      </dgm:t>
    </dgm:pt>
    <dgm:pt modelId="{850D239D-81EF-402F-9D24-D697F83DD792}" type="sibTrans" cxnId="{F4493DA3-6E7D-4330-9422-EA1B272A7250}">
      <dgm:prSet/>
      <dgm:spPr/>
      <dgm:t>
        <a:bodyPr/>
        <a:lstStyle/>
        <a:p>
          <a:endParaRPr lang="tr-TR" sz="1400"/>
        </a:p>
      </dgm:t>
    </dgm:pt>
    <dgm:pt modelId="{4DD48CBC-0B4C-48B4-9A56-2A22364F1BA9}">
      <dgm:prSet phldrT="[Metin]" custT="1"/>
      <dgm:spPr/>
      <dgm:t>
        <a:bodyPr/>
        <a:lstStyle/>
        <a:p>
          <a:r>
            <a:rPr lang="tr-TR" sz="1400" b="1" dirty="0" smtClean="0">
              <a:solidFill>
                <a:schemeClr val="tx2">
                  <a:lumMod val="50000"/>
                </a:schemeClr>
              </a:solidFill>
            </a:rPr>
            <a:t>İş Konseyi</a:t>
          </a:r>
          <a:endParaRPr lang="tr-TR" sz="1400" b="1" dirty="0">
            <a:solidFill>
              <a:schemeClr val="tx2">
                <a:lumMod val="50000"/>
              </a:schemeClr>
            </a:solidFill>
          </a:endParaRPr>
        </a:p>
      </dgm:t>
    </dgm:pt>
    <dgm:pt modelId="{EC976D99-1410-4D14-993B-92DA791DB7BC}" type="parTrans" cxnId="{2C016EF8-EB3D-4062-A78D-CB1D3A0568BD}">
      <dgm:prSet/>
      <dgm:spPr/>
      <dgm:t>
        <a:bodyPr/>
        <a:lstStyle/>
        <a:p>
          <a:endParaRPr lang="tr-TR" sz="1400"/>
        </a:p>
      </dgm:t>
    </dgm:pt>
    <dgm:pt modelId="{9A666C62-AA3F-4A23-B27D-87CB319F16E6}" type="sibTrans" cxnId="{2C016EF8-EB3D-4062-A78D-CB1D3A0568BD}">
      <dgm:prSet/>
      <dgm:spPr/>
      <dgm:t>
        <a:bodyPr/>
        <a:lstStyle/>
        <a:p>
          <a:endParaRPr lang="tr-TR" sz="1400"/>
        </a:p>
      </dgm:t>
    </dgm:pt>
    <dgm:pt modelId="{9C571A53-0D2D-429E-A448-B74D3E501DF3}" type="pres">
      <dgm:prSet presAssocID="{93DDA8D1-7994-431D-BC82-F7142F4621F2}" presName="Name0" presStyleCnt="0">
        <dgm:presLayoutVars>
          <dgm:dir/>
          <dgm:resizeHandles val="exact"/>
        </dgm:presLayoutVars>
      </dgm:prSet>
      <dgm:spPr/>
    </dgm:pt>
    <dgm:pt modelId="{CBC14BE6-D27B-41EC-97B2-A12AA40BC8B7}" type="pres">
      <dgm:prSet presAssocID="{D1E1518A-0837-4F7F-8AA4-0477749A661D}" presName="parTxOnly" presStyleLbl="node1" presStyleIdx="0" presStyleCnt="7" custScaleX="81077">
        <dgm:presLayoutVars>
          <dgm:bulletEnabled val="1"/>
        </dgm:presLayoutVars>
      </dgm:prSet>
      <dgm:spPr/>
      <dgm:t>
        <a:bodyPr/>
        <a:lstStyle/>
        <a:p>
          <a:endParaRPr lang="tr-TR"/>
        </a:p>
      </dgm:t>
    </dgm:pt>
    <dgm:pt modelId="{340CE2A6-1E89-43A0-A380-323FB143779B}" type="pres">
      <dgm:prSet presAssocID="{F108E47F-F3A9-45EA-BB4A-ECB9DD90EA46}" presName="parSpace" presStyleCnt="0"/>
      <dgm:spPr/>
    </dgm:pt>
    <dgm:pt modelId="{701371F3-A13C-4A5A-8448-79C9465A9B17}" type="pres">
      <dgm:prSet presAssocID="{D3E85696-5806-46AC-BA9E-43DA8D4BECB3}" presName="parTxOnly" presStyleLbl="node1" presStyleIdx="1" presStyleCnt="7" custScaleX="140173">
        <dgm:presLayoutVars>
          <dgm:bulletEnabled val="1"/>
        </dgm:presLayoutVars>
      </dgm:prSet>
      <dgm:spPr/>
      <dgm:t>
        <a:bodyPr/>
        <a:lstStyle/>
        <a:p>
          <a:endParaRPr lang="tr-TR"/>
        </a:p>
      </dgm:t>
    </dgm:pt>
    <dgm:pt modelId="{5B2BB96F-D86B-4977-9A6D-A493D9339F80}" type="pres">
      <dgm:prSet presAssocID="{A1A5FC91-E0D3-40BB-88D5-A52AA4A4D4E9}" presName="parSpace" presStyleCnt="0"/>
      <dgm:spPr/>
    </dgm:pt>
    <dgm:pt modelId="{FDE8BA31-0C96-4842-8504-0DF1E6878272}" type="pres">
      <dgm:prSet presAssocID="{EF3EDBE8-CACA-4C52-8F54-746432F1B444}" presName="parTxOnly" presStyleLbl="node1" presStyleIdx="2" presStyleCnt="7" custScaleX="114223">
        <dgm:presLayoutVars>
          <dgm:bulletEnabled val="1"/>
        </dgm:presLayoutVars>
      </dgm:prSet>
      <dgm:spPr/>
      <dgm:t>
        <a:bodyPr/>
        <a:lstStyle/>
        <a:p>
          <a:endParaRPr lang="tr-TR"/>
        </a:p>
      </dgm:t>
    </dgm:pt>
    <dgm:pt modelId="{35A0E70B-5CFA-4195-8D72-3B5EC31DA9E1}" type="pres">
      <dgm:prSet presAssocID="{C6AB3557-F993-46FA-ADBF-4FBE0E7AD8ED}" presName="parSpace" presStyleCnt="0"/>
      <dgm:spPr/>
    </dgm:pt>
    <dgm:pt modelId="{2ACA6ED5-1FBC-49AB-BAF6-B9E7AAA0EB3F}" type="pres">
      <dgm:prSet presAssocID="{B1FA6198-DF7D-4202-A9AB-9770734330B8}" presName="parTxOnly" presStyleLbl="node1" presStyleIdx="3" presStyleCnt="7">
        <dgm:presLayoutVars>
          <dgm:bulletEnabled val="1"/>
        </dgm:presLayoutVars>
      </dgm:prSet>
      <dgm:spPr/>
      <dgm:t>
        <a:bodyPr/>
        <a:lstStyle/>
        <a:p>
          <a:endParaRPr lang="tr-TR"/>
        </a:p>
      </dgm:t>
    </dgm:pt>
    <dgm:pt modelId="{0112A07F-7A46-4A6B-BEA4-D0DC9DA319BE}" type="pres">
      <dgm:prSet presAssocID="{31C66F9C-D624-4410-A297-F6E7D5B83944}" presName="parSpace" presStyleCnt="0"/>
      <dgm:spPr/>
    </dgm:pt>
    <dgm:pt modelId="{B2292C9B-F43F-409B-9F59-035EF9DF9CBE}" type="pres">
      <dgm:prSet presAssocID="{9F900931-D4A2-48E5-89D3-44F779478D84}" presName="parTxOnly" presStyleLbl="node1" presStyleIdx="4" presStyleCnt="7">
        <dgm:presLayoutVars>
          <dgm:bulletEnabled val="1"/>
        </dgm:presLayoutVars>
      </dgm:prSet>
      <dgm:spPr/>
      <dgm:t>
        <a:bodyPr/>
        <a:lstStyle/>
        <a:p>
          <a:endParaRPr lang="tr-TR"/>
        </a:p>
      </dgm:t>
    </dgm:pt>
    <dgm:pt modelId="{705CB44C-70BE-4169-9AF2-6AD3AF48D5C8}" type="pres">
      <dgm:prSet presAssocID="{B5542756-ADCE-4BA0-A51A-D10FE0018AAA}" presName="parSpace" presStyleCnt="0"/>
      <dgm:spPr/>
    </dgm:pt>
    <dgm:pt modelId="{7316E82B-B8D2-4516-AEAB-7CF5DE04BB76}" type="pres">
      <dgm:prSet presAssocID="{853DA6DA-DBCC-4E19-BCA7-0E1594396AE5}" presName="parTxOnly" presStyleLbl="node1" presStyleIdx="5" presStyleCnt="7">
        <dgm:presLayoutVars>
          <dgm:bulletEnabled val="1"/>
        </dgm:presLayoutVars>
      </dgm:prSet>
      <dgm:spPr/>
      <dgm:t>
        <a:bodyPr/>
        <a:lstStyle/>
        <a:p>
          <a:endParaRPr lang="tr-TR"/>
        </a:p>
      </dgm:t>
    </dgm:pt>
    <dgm:pt modelId="{72D2DD6A-D97B-4795-AD1B-E61E5143FF28}" type="pres">
      <dgm:prSet presAssocID="{850D239D-81EF-402F-9D24-D697F83DD792}" presName="parSpace" presStyleCnt="0"/>
      <dgm:spPr/>
    </dgm:pt>
    <dgm:pt modelId="{6876A10A-7364-4A24-9B6B-5FAECB5CFB1A}" type="pres">
      <dgm:prSet presAssocID="{4DD48CBC-0B4C-48B4-9A56-2A22364F1BA9}" presName="parTxOnly" presStyleLbl="node1" presStyleIdx="6" presStyleCnt="7">
        <dgm:presLayoutVars>
          <dgm:bulletEnabled val="1"/>
        </dgm:presLayoutVars>
      </dgm:prSet>
      <dgm:spPr/>
      <dgm:t>
        <a:bodyPr/>
        <a:lstStyle/>
        <a:p>
          <a:endParaRPr lang="tr-TR"/>
        </a:p>
      </dgm:t>
    </dgm:pt>
  </dgm:ptLst>
  <dgm:cxnLst>
    <dgm:cxn modelId="{D446D3A1-4D8F-423E-A554-7F6B8FAED57C}" srcId="{93DDA8D1-7994-431D-BC82-F7142F4621F2}" destId="{EF3EDBE8-CACA-4C52-8F54-746432F1B444}" srcOrd="2" destOrd="0" parTransId="{D42A1B51-1903-4BF3-B929-0AA7E6E6CCE9}" sibTransId="{C6AB3557-F993-46FA-ADBF-4FBE0E7AD8ED}"/>
    <dgm:cxn modelId="{6CA5312D-5F1C-46BA-A44D-F57634043E61}" srcId="{93DDA8D1-7994-431D-BC82-F7142F4621F2}" destId="{B1FA6198-DF7D-4202-A9AB-9770734330B8}" srcOrd="3" destOrd="0" parTransId="{C0B76DCC-A71A-4EA6-A8F2-F78004D1E432}" sibTransId="{31C66F9C-D624-4410-A297-F6E7D5B83944}"/>
    <dgm:cxn modelId="{73CFFD80-8502-41AC-B097-DE618C968925}" type="presOf" srcId="{9F900931-D4A2-48E5-89D3-44F779478D84}" destId="{B2292C9B-F43F-409B-9F59-035EF9DF9CBE}" srcOrd="0" destOrd="0" presId="urn:microsoft.com/office/officeart/2005/8/layout/hChevron3"/>
    <dgm:cxn modelId="{A51B4F55-293C-42B7-86F6-A3D5C3B2B82B}" type="presOf" srcId="{853DA6DA-DBCC-4E19-BCA7-0E1594396AE5}" destId="{7316E82B-B8D2-4516-AEAB-7CF5DE04BB76}" srcOrd="0" destOrd="0" presId="urn:microsoft.com/office/officeart/2005/8/layout/hChevron3"/>
    <dgm:cxn modelId="{F4493DA3-6E7D-4330-9422-EA1B272A7250}" srcId="{93DDA8D1-7994-431D-BC82-F7142F4621F2}" destId="{853DA6DA-DBCC-4E19-BCA7-0E1594396AE5}" srcOrd="5" destOrd="0" parTransId="{5844BA00-0F90-4DD7-9D98-9E3FD339BEAE}" sibTransId="{850D239D-81EF-402F-9D24-D697F83DD792}"/>
    <dgm:cxn modelId="{3C4BD0E3-D9A2-426E-A94E-7753A63B9618}" srcId="{93DDA8D1-7994-431D-BC82-F7142F4621F2}" destId="{9F900931-D4A2-48E5-89D3-44F779478D84}" srcOrd="4" destOrd="0" parTransId="{79945B6E-7D36-40B6-915C-C102846806F2}" sibTransId="{B5542756-ADCE-4BA0-A51A-D10FE0018AAA}"/>
    <dgm:cxn modelId="{F0563F56-C503-4AC1-B0F3-A9F7E284D192}" type="presOf" srcId="{B1FA6198-DF7D-4202-A9AB-9770734330B8}" destId="{2ACA6ED5-1FBC-49AB-BAF6-B9E7AAA0EB3F}" srcOrd="0" destOrd="0" presId="urn:microsoft.com/office/officeart/2005/8/layout/hChevron3"/>
    <dgm:cxn modelId="{B8603E49-AF20-42BD-A6FC-990960A24921}" type="presOf" srcId="{4DD48CBC-0B4C-48B4-9A56-2A22364F1BA9}" destId="{6876A10A-7364-4A24-9B6B-5FAECB5CFB1A}" srcOrd="0" destOrd="0" presId="urn:microsoft.com/office/officeart/2005/8/layout/hChevron3"/>
    <dgm:cxn modelId="{2C016EF8-EB3D-4062-A78D-CB1D3A0568BD}" srcId="{93DDA8D1-7994-431D-BC82-F7142F4621F2}" destId="{4DD48CBC-0B4C-48B4-9A56-2A22364F1BA9}" srcOrd="6" destOrd="0" parTransId="{EC976D99-1410-4D14-993B-92DA791DB7BC}" sibTransId="{9A666C62-AA3F-4A23-B27D-87CB319F16E6}"/>
    <dgm:cxn modelId="{F1493AE6-DBF1-4783-9D84-9B286208970E}" type="presOf" srcId="{D3E85696-5806-46AC-BA9E-43DA8D4BECB3}" destId="{701371F3-A13C-4A5A-8448-79C9465A9B17}" srcOrd="0" destOrd="0" presId="urn:microsoft.com/office/officeart/2005/8/layout/hChevron3"/>
    <dgm:cxn modelId="{BBC323AB-24FA-4AD4-8DE4-1411F58A6DB1}" type="presOf" srcId="{EF3EDBE8-CACA-4C52-8F54-746432F1B444}" destId="{FDE8BA31-0C96-4842-8504-0DF1E6878272}" srcOrd="0" destOrd="0" presId="urn:microsoft.com/office/officeart/2005/8/layout/hChevron3"/>
    <dgm:cxn modelId="{1CA63121-37F5-4746-8504-605F514CDA46}" srcId="{93DDA8D1-7994-431D-BC82-F7142F4621F2}" destId="{D1E1518A-0837-4F7F-8AA4-0477749A661D}" srcOrd="0" destOrd="0" parTransId="{03BBF5B5-9040-4BAD-8733-6F2AC130E9A9}" sibTransId="{F108E47F-F3A9-45EA-BB4A-ECB9DD90EA46}"/>
    <dgm:cxn modelId="{E3FFADBB-E2C9-4179-8695-128BE8BDCF49}" srcId="{93DDA8D1-7994-431D-BC82-F7142F4621F2}" destId="{D3E85696-5806-46AC-BA9E-43DA8D4BECB3}" srcOrd="1" destOrd="0" parTransId="{DFB2F6FF-F494-4BDB-844A-51423FD43153}" sibTransId="{A1A5FC91-E0D3-40BB-88D5-A52AA4A4D4E9}"/>
    <dgm:cxn modelId="{EB154BAF-B622-4837-B21D-C250EF7C8325}" type="presOf" srcId="{93DDA8D1-7994-431D-BC82-F7142F4621F2}" destId="{9C571A53-0D2D-429E-A448-B74D3E501DF3}" srcOrd="0" destOrd="0" presId="urn:microsoft.com/office/officeart/2005/8/layout/hChevron3"/>
    <dgm:cxn modelId="{A19E2071-3DB8-4060-811D-D4F85B2220F2}" type="presOf" srcId="{D1E1518A-0837-4F7F-8AA4-0477749A661D}" destId="{CBC14BE6-D27B-41EC-97B2-A12AA40BC8B7}" srcOrd="0" destOrd="0" presId="urn:microsoft.com/office/officeart/2005/8/layout/hChevron3"/>
    <dgm:cxn modelId="{E2C2D619-620A-4FE4-9870-0C4F306E17F5}" type="presParOf" srcId="{9C571A53-0D2D-429E-A448-B74D3E501DF3}" destId="{CBC14BE6-D27B-41EC-97B2-A12AA40BC8B7}" srcOrd="0" destOrd="0" presId="urn:microsoft.com/office/officeart/2005/8/layout/hChevron3"/>
    <dgm:cxn modelId="{DF9079B4-06B3-476E-8D49-8937EADB4DB0}" type="presParOf" srcId="{9C571A53-0D2D-429E-A448-B74D3E501DF3}" destId="{340CE2A6-1E89-43A0-A380-323FB143779B}" srcOrd="1" destOrd="0" presId="urn:microsoft.com/office/officeart/2005/8/layout/hChevron3"/>
    <dgm:cxn modelId="{0F622A01-C175-45F9-8A02-2BC95EA65265}" type="presParOf" srcId="{9C571A53-0D2D-429E-A448-B74D3E501DF3}" destId="{701371F3-A13C-4A5A-8448-79C9465A9B17}" srcOrd="2" destOrd="0" presId="urn:microsoft.com/office/officeart/2005/8/layout/hChevron3"/>
    <dgm:cxn modelId="{6B19E1D9-EE89-4500-9389-5F84F942A945}" type="presParOf" srcId="{9C571A53-0D2D-429E-A448-B74D3E501DF3}" destId="{5B2BB96F-D86B-4977-9A6D-A493D9339F80}" srcOrd="3" destOrd="0" presId="urn:microsoft.com/office/officeart/2005/8/layout/hChevron3"/>
    <dgm:cxn modelId="{5261C191-F4C9-40A1-8E65-6E7111E2B85D}" type="presParOf" srcId="{9C571A53-0D2D-429E-A448-B74D3E501DF3}" destId="{FDE8BA31-0C96-4842-8504-0DF1E6878272}" srcOrd="4" destOrd="0" presId="urn:microsoft.com/office/officeart/2005/8/layout/hChevron3"/>
    <dgm:cxn modelId="{5CCD75BA-1B25-48B2-84E6-E0DE79987120}" type="presParOf" srcId="{9C571A53-0D2D-429E-A448-B74D3E501DF3}" destId="{35A0E70B-5CFA-4195-8D72-3B5EC31DA9E1}" srcOrd="5" destOrd="0" presId="urn:microsoft.com/office/officeart/2005/8/layout/hChevron3"/>
    <dgm:cxn modelId="{3E415121-5CB4-4B96-9329-91A472BECEDA}" type="presParOf" srcId="{9C571A53-0D2D-429E-A448-B74D3E501DF3}" destId="{2ACA6ED5-1FBC-49AB-BAF6-B9E7AAA0EB3F}" srcOrd="6" destOrd="0" presId="urn:microsoft.com/office/officeart/2005/8/layout/hChevron3"/>
    <dgm:cxn modelId="{1B76DE4F-7582-4C4F-914C-BBF8633C61E3}" type="presParOf" srcId="{9C571A53-0D2D-429E-A448-B74D3E501DF3}" destId="{0112A07F-7A46-4A6B-BEA4-D0DC9DA319BE}" srcOrd="7" destOrd="0" presId="urn:microsoft.com/office/officeart/2005/8/layout/hChevron3"/>
    <dgm:cxn modelId="{249EAAFE-A78A-4773-B566-F5F96D3319C7}" type="presParOf" srcId="{9C571A53-0D2D-429E-A448-B74D3E501DF3}" destId="{B2292C9B-F43F-409B-9F59-035EF9DF9CBE}" srcOrd="8" destOrd="0" presId="urn:microsoft.com/office/officeart/2005/8/layout/hChevron3"/>
    <dgm:cxn modelId="{1E870029-3E3A-4A0E-B3A2-D8D6C2EF6B82}" type="presParOf" srcId="{9C571A53-0D2D-429E-A448-B74D3E501DF3}" destId="{705CB44C-70BE-4169-9AF2-6AD3AF48D5C8}" srcOrd="9" destOrd="0" presId="urn:microsoft.com/office/officeart/2005/8/layout/hChevron3"/>
    <dgm:cxn modelId="{C5055F82-33AA-45B7-9B15-B090F3926C0B}" type="presParOf" srcId="{9C571A53-0D2D-429E-A448-B74D3E501DF3}" destId="{7316E82B-B8D2-4516-AEAB-7CF5DE04BB76}" srcOrd="10" destOrd="0" presId="urn:microsoft.com/office/officeart/2005/8/layout/hChevron3"/>
    <dgm:cxn modelId="{60546F77-354E-4972-8DED-0ECCD92BC1F6}" type="presParOf" srcId="{9C571A53-0D2D-429E-A448-B74D3E501DF3}" destId="{72D2DD6A-D97B-4795-AD1B-E61E5143FF28}" srcOrd="11" destOrd="0" presId="urn:microsoft.com/office/officeart/2005/8/layout/hChevron3"/>
    <dgm:cxn modelId="{0A307C1B-1958-4326-B8E8-0D0A56B30449}" type="presParOf" srcId="{9C571A53-0D2D-429E-A448-B74D3E501DF3}" destId="{6876A10A-7364-4A24-9B6B-5FAECB5CFB1A}" srcOrd="12" destOrd="0" presId="urn:microsoft.com/office/officeart/2005/8/layout/hChevron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D746914C-2BB0-4178-B940-755F2F64C95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tr-TR"/>
        </a:p>
      </dgm:t>
    </dgm:pt>
    <dgm:pt modelId="{A95BE947-793C-4959-866F-A27C2330024A}">
      <dgm:prSet phldrT="[Metin]" custT="1"/>
      <dgm:spPr/>
      <dgm:t>
        <a:bodyPr/>
        <a:lstStyle/>
        <a:p>
          <a:r>
            <a:rPr lang="tr-TR" sz="1600" dirty="0" smtClean="0"/>
            <a:t>Nükleer Silahların Yayılmasını Önleme Anlaşması ve  Uluslar arası Atom Enerjisi Ajanı Tedbirlerine uygun</a:t>
          </a:r>
          <a:endParaRPr lang="tr-TR" sz="1600" dirty="0"/>
        </a:p>
      </dgm:t>
    </dgm:pt>
    <dgm:pt modelId="{521FA1AA-FDC5-4046-8AC8-ED8031E2C63A}" type="parTrans" cxnId="{376BAAD5-181A-43A4-B51A-756604E03F8F}">
      <dgm:prSet/>
      <dgm:spPr/>
      <dgm:t>
        <a:bodyPr/>
        <a:lstStyle/>
        <a:p>
          <a:endParaRPr lang="tr-TR" sz="1600"/>
        </a:p>
      </dgm:t>
    </dgm:pt>
    <dgm:pt modelId="{9941416B-EE7F-4DCC-87A6-9B37CAF2C994}" type="sibTrans" cxnId="{376BAAD5-181A-43A4-B51A-756604E03F8F}">
      <dgm:prSet/>
      <dgm:spPr/>
      <dgm:t>
        <a:bodyPr/>
        <a:lstStyle/>
        <a:p>
          <a:endParaRPr lang="tr-TR" sz="1600"/>
        </a:p>
      </dgm:t>
    </dgm:pt>
    <dgm:pt modelId="{9AD5C001-A45F-48AB-B0D8-BC34C31B6026}">
      <dgm:prSet phldrT="[Metin]" custT="1"/>
      <dgm:spPr/>
      <dgm:t>
        <a:bodyPr/>
        <a:lstStyle/>
        <a:p>
          <a:r>
            <a:rPr lang="tr-TR" sz="1600" i="0" dirty="0" smtClean="0"/>
            <a:t>BM Güvenlik Konseyi Kararlarına Uygun</a:t>
          </a:r>
          <a:endParaRPr lang="tr-TR" sz="1600" i="0" dirty="0"/>
        </a:p>
      </dgm:t>
    </dgm:pt>
    <dgm:pt modelId="{D7DC7998-EA17-447D-8E73-5D1C2365AFFF}" type="parTrans" cxnId="{4FE0EE9D-0C50-4B30-ABC5-9627577E0117}">
      <dgm:prSet/>
      <dgm:spPr/>
      <dgm:t>
        <a:bodyPr/>
        <a:lstStyle/>
        <a:p>
          <a:endParaRPr lang="tr-TR" sz="1600"/>
        </a:p>
      </dgm:t>
    </dgm:pt>
    <dgm:pt modelId="{FC0BECA0-2508-45FC-A554-7E1418557AC3}" type="sibTrans" cxnId="{4FE0EE9D-0C50-4B30-ABC5-9627577E0117}">
      <dgm:prSet/>
      <dgm:spPr/>
      <dgm:t>
        <a:bodyPr/>
        <a:lstStyle/>
        <a:p>
          <a:endParaRPr lang="tr-TR" sz="1600"/>
        </a:p>
      </dgm:t>
    </dgm:pt>
    <dgm:pt modelId="{87F29091-F8CA-4124-9565-D9027D8242A7}">
      <dgm:prSet phldrT="[Metin]" custT="1"/>
      <dgm:spPr/>
      <dgm:t>
        <a:bodyPr/>
        <a:lstStyle/>
        <a:p>
          <a:r>
            <a:rPr lang="tr-TR" sz="1600" i="0" dirty="0" smtClean="0"/>
            <a:t>Karşılıklı Tanımlanmış Zenginleştirme Programları</a:t>
          </a:r>
          <a:endParaRPr lang="tr-TR" sz="1600" i="0" dirty="0"/>
        </a:p>
      </dgm:t>
    </dgm:pt>
    <dgm:pt modelId="{7372810A-D7D2-44F0-ADA3-6DC1B4C01C77}" type="parTrans" cxnId="{73239704-C7BF-4F46-84B5-4722904A87B2}">
      <dgm:prSet/>
      <dgm:spPr/>
      <dgm:t>
        <a:bodyPr/>
        <a:lstStyle/>
        <a:p>
          <a:endParaRPr lang="tr-TR"/>
        </a:p>
      </dgm:t>
    </dgm:pt>
    <dgm:pt modelId="{57E30FCD-65A1-4D59-820D-FE223C5EAE07}" type="sibTrans" cxnId="{73239704-C7BF-4F46-84B5-4722904A87B2}">
      <dgm:prSet/>
      <dgm:spPr/>
      <dgm:t>
        <a:bodyPr/>
        <a:lstStyle/>
        <a:p>
          <a:endParaRPr lang="tr-TR"/>
        </a:p>
      </dgm:t>
    </dgm:pt>
    <dgm:pt modelId="{3802F2D3-4153-476A-A4B9-9F969E4A64B7}">
      <dgm:prSet phldrT="[Metin]" custT="1"/>
      <dgm:spPr/>
      <dgm:t>
        <a:bodyPr/>
        <a:lstStyle/>
        <a:p>
          <a:r>
            <a:rPr lang="tr-TR" sz="1600" i="0" dirty="0" smtClean="0"/>
            <a:t>Arak Reaktöründeki Kaygıları Gideren</a:t>
          </a:r>
          <a:endParaRPr lang="tr-TR" sz="1600" i="0" dirty="0"/>
        </a:p>
      </dgm:t>
    </dgm:pt>
    <dgm:pt modelId="{E7760E28-C503-42D9-8B7C-76F2F1E28D03}" type="parTrans" cxnId="{1BF4A6E5-A35A-47D7-9D8D-0B742D3A0EC5}">
      <dgm:prSet/>
      <dgm:spPr/>
      <dgm:t>
        <a:bodyPr/>
        <a:lstStyle/>
        <a:p>
          <a:endParaRPr lang="tr-TR"/>
        </a:p>
      </dgm:t>
    </dgm:pt>
    <dgm:pt modelId="{80E474E8-980C-40E7-89DE-C42BA0A97576}" type="sibTrans" cxnId="{1BF4A6E5-A35A-47D7-9D8D-0B742D3A0EC5}">
      <dgm:prSet/>
      <dgm:spPr/>
      <dgm:t>
        <a:bodyPr/>
        <a:lstStyle/>
        <a:p>
          <a:endParaRPr lang="tr-TR"/>
        </a:p>
      </dgm:t>
    </dgm:pt>
    <dgm:pt modelId="{7DB377C4-F68D-4921-A4D0-65FBE180201E}">
      <dgm:prSet phldrT="[Metin]" custT="1"/>
      <dgm:spPr/>
      <dgm:t>
        <a:bodyPr/>
        <a:lstStyle/>
        <a:p>
          <a:r>
            <a:rPr lang="tr-TR" sz="1600" i="0" dirty="0" smtClean="0"/>
            <a:t>Şeffaflık İlkesi Temelinde</a:t>
          </a:r>
          <a:endParaRPr lang="tr-TR" sz="1600" i="0" dirty="0"/>
        </a:p>
      </dgm:t>
    </dgm:pt>
    <dgm:pt modelId="{D6E17592-A3D4-4EE6-917E-D3F08369EFFA}" type="parTrans" cxnId="{B15D2874-AD35-4ED2-826F-C95605553E4B}">
      <dgm:prSet/>
      <dgm:spPr/>
      <dgm:t>
        <a:bodyPr/>
        <a:lstStyle/>
        <a:p>
          <a:endParaRPr lang="tr-TR"/>
        </a:p>
      </dgm:t>
    </dgm:pt>
    <dgm:pt modelId="{671A9BC0-7E80-492B-B68F-1942C9CE2FEA}" type="sibTrans" cxnId="{B15D2874-AD35-4ED2-826F-C95605553E4B}">
      <dgm:prSet/>
      <dgm:spPr/>
      <dgm:t>
        <a:bodyPr/>
        <a:lstStyle/>
        <a:p>
          <a:endParaRPr lang="tr-TR"/>
        </a:p>
      </dgm:t>
    </dgm:pt>
    <dgm:pt modelId="{F2285126-ACC6-4DA1-BA7C-5D66766C0F86}">
      <dgm:prSet phldrT="[Metin]" custT="1"/>
      <dgm:spPr/>
      <dgm:t>
        <a:bodyPr/>
        <a:lstStyle/>
        <a:p>
          <a:r>
            <a:rPr lang="tr-TR" sz="1600" i="0" dirty="0" smtClean="0"/>
            <a:t>Uluslararası Sivil Nükleer İşbirliğini İçeren </a:t>
          </a:r>
          <a:endParaRPr lang="tr-TR" sz="1600" i="0" dirty="0"/>
        </a:p>
      </dgm:t>
    </dgm:pt>
    <dgm:pt modelId="{BF6B2451-12B1-4821-97A9-E1E7560EDB8D}" type="parTrans" cxnId="{8DED0AB5-2845-4D62-AB97-F1DC0F8D359A}">
      <dgm:prSet/>
      <dgm:spPr/>
      <dgm:t>
        <a:bodyPr/>
        <a:lstStyle/>
        <a:p>
          <a:endParaRPr lang="tr-TR"/>
        </a:p>
      </dgm:t>
    </dgm:pt>
    <dgm:pt modelId="{FBFF52E6-7B7B-47C2-BD79-0E9A6BF51021}" type="sibTrans" cxnId="{8DED0AB5-2845-4D62-AB97-F1DC0F8D359A}">
      <dgm:prSet/>
      <dgm:spPr/>
      <dgm:t>
        <a:bodyPr/>
        <a:lstStyle/>
        <a:p>
          <a:endParaRPr lang="tr-TR"/>
        </a:p>
      </dgm:t>
    </dgm:pt>
    <dgm:pt modelId="{63A83FED-216F-4E2F-9623-E8AABE52ACD1}" type="pres">
      <dgm:prSet presAssocID="{D746914C-2BB0-4178-B940-755F2F64C957}" presName="linear" presStyleCnt="0">
        <dgm:presLayoutVars>
          <dgm:dir/>
          <dgm:animLvl val="lvl"/>
          <dgm:resizeHandles val="exact"/>
        </dgm:presLayoutVars>
      </dgm:prSet>
      <dgm:spPr/>
      <dgm:t>
        <a:bodyPr/>
        <a:lstStyle/>
        <a:p>
          <a:endParaRPr lang="tr-TR"/>
        </a:p>
      </dgm:t>
    </dgm:pt>
    <dgm:pt modelId="{B91E905B-DA6D-4161-8C6D-5B562549F60E}" type="pres">
      <dgm:prSet presAssocID="{A95BE947-793C-4959-866F-A27C2330024A}" presName="parentLin" presStyleCnt="0"/>
      <dgm:spPr/>
    </dgm:pt>
    <dgm:pt modelId="{6C6D68BC-412B-45CC-A524-2636FD28BE0D}" type="pres">
      <dgm:prSet presAssocID="{A95BE947-793C-4959-866F-A27C2330024A}" presName="parentLeftMargin" presStyleLbl="node1" presStyleIdx="0" presStyleCnt="6"/>
      <dgm:spPr/>
      <dgm:t>
        <a:bodyPr/>
        <a:lstStyle/>
        <a:p>
          <a:endParaRPr lang="tr-TR"/>
        </a:p>
      </dgm:t>
    </dgm:pt>
    <dgm:pt modelId="{15EF5D7A-E2DC-41FB-AA54-93EAF4CED020}" type="pres">
      <dgm:prSet presAssocID="{A95BE947-793C-4959-866F-A27C2330024A}" presName="parentText" presStyleLbl="node1" presStyleIdx="0" presStyleCnt="6">
        <dgm:presLayoutVars>
          <dgm:chMax val="0"/>
          <dgm:bulletEnabled val="1"/>
        </dgm:presLayoutVars>
      </dgm:prSet>
      <dgm:spPr/>
      <dgm:t>
        <a:bodyPr/>
        <a:lstStyle/>
        <a:p>
          <a:endParaRPr lang="tr-TR"/>
        </a:p>
      </dgm:t>
    </dgm:pt>
    <dgm:pt modelId="{AE82D4C3-E89C-4E52-90C0-A2F3B6237ABD}" type="pres">
      <dgm:prSet presAssocID="{A95BE947-793C-4959-866F-A27C2330024A}" presName="negativeSpace" presStyleCnt="0"/>
      <dgm:spPr/>
    </dgm:pt>
    <dgm:pt modelId="{8AF0CBFD-4C91-408A-8C0F-473FAF53A8B4}" type="pres">
      <dgm:prSet presAssocID="{A95BE947-793C-4959-866F-A27C2330024A}" presName="childText" presStyleLbl="conFgAcc1" presStyleIdx="0" presStyleCnt="6">
        <dgm:presLayoutVars>
          <dgm:bulletEnabled val="1"/>
        </dgm:presLayoutVars>
      </dgm:prSet>
      <dgm:spPr/>
    </dgm:pt>
    <dgm:pt modelId="{6264FAB1-4C8A-49FE-ABED-36E873D6E656}" type="pres">
      <dgm:prSet presAssocID="{9941416B-EE7F-4DCC-87A6-9B37CAF2C994}" presName="spaceBetweenRectangles" presStyleCnt="0"/>
      <dgm:spPr/>
    </dgm:pt>
    <dgm:pt modelId="{1E75E890-644A-4638-A959-D9CD7CE64AE6}" type="pres">
      <dgm:prSet presAssocID="{9AD5C001-A45F-48AB-B0D8-BC34C31B6026}" presName="parentLin" presStyleCnt="0"/>
      <dgm:spPr/>
    </dgm:pt>
    <dgm:pt modelId="{565BC25F-4D4A-4841-BAA6-113D6D8F4F57}" type="pres">
      <dgm:prSet presAssocID="{9AD5C001-A45F-48AB-B0D8-BC34C31B6026}" presName="parentLeftMargin" presStyleLbl="node1" presStyleIdx="0" presStyleCnt="6"/>
      <dgm:spPr/>
      <dgm:t>
        <a:bodyPr/>
        <a:lstStyle/>
        <a:p>
          <a:endParaRPr lang="tr-TR"/>
        </a:p>
      </dgm:t>
    </dgm:pt>
    <dgm:pt modelId="{577E3499-4F4A-4E0A-8C69-E6E0F8482BAF}" type="pres">
      <dgm:prSet presAssocID="{9AD5C001-A45F-48AB-B0D8-BC34C31B6026}" presName="parentText" presStyleLbl="node1" presStyleIdx="1" presStyleCnt="6">
        <dgm:presLayoutVars>
          <dgm:chMax val="0"/>
          <dgm:bulletEnabled val="1"/>
        </dgm:presLayoutVars>
      </dgm:prSet>
      <dgm:spPr/>
      <dgm:t>
        <a:bodyPr/>
        <a:lstStyle/>
        <a:p>
          <a:endParaRPr lang="tr-TR"/>
        </a:p>
      </dgm:t>
    </dgm:pt>
    <dgm:pt modelId="{F5CD35F4-4279-4E6A-8726-049968050D02}" type="pres">
      <dgm:prSet presAssocID="{9AD5C001-A45F-48AB-B0D8-BC34C31B6026}" presName="negativeSpace" presStyleCnt="0"/>
      <dgm:spPr/>
    </dgm:pt>
    <dgm:pt modelId="{43A8EAD6-26E2-49BF-871C-1575810EEB8B}" type="pres">
      <dgm:prSet presAssocID="{9AD5C001-A45F-48AB-B0D8-BC34C31B6026}" presName="childText" presStyleLbl="conFgAcc1" presStyleIdx="1" presStyleCnt="6">
        <dgm:presLayoutVars>
          <dgm:bulletEnabled val="1"/>
        </dgm:presLayoutVars>
      </dgm:prSet>
      <dgm:spPr/>
    </dgm:pt>
    <dgm:pt modelId="{821E6504-D1D0-4B90-A79C-ECB91033ED7D}" type="pres">
      <dgm:prSet presAssocID="{FC0BECA0-2508-45FC-A554-7E1418557AC3}" presName="spaceBetweenRectangles" presStyleCnt="0"/>
      <dgm:spPr/>
    </dgm:pt>
    <dgm:pt modelId="{352A81AB-438B-478F-BD75-CD79A0C9E6FA}" type="pres">
      <dgm:prSet presAssocID="{87F29091-F8CA-4124-9565-D9027D8242A7}" presName="parentLin" presStyleCnt="0"/>
      <dgm:spPr/>
    </dgm:pt>
    <dgm:pt modelId="{53A9750E-C9C7-49C2-A2A2-904C30A0A843}" type="pres">
      <dgm:prSet presAssocID="{87F29091-F8CA-4124-9565-D9027D8242A7}" presName="parentLeftMargin" presStyleLbl="node1" presStyleIdx="1" presStyleCnt="6"/>
      <dgm:spPr/>
      <dgm:t>
        <a:bodyPr/>
        <a:lstStyle/>
        <a:p>
          <a:endParaRPr lang="tr-TR"/>
        </a:p>
      </dgm:t>
    </dgm:pt>
    <dgm:pt modelId="{37F0B551-C0AF-405E-8584-60286FEAE293}" type="pres">
      <dgm:prSet presAssocID="{87F29091-F8CA-4124-9565-D9027D8242A7}" presName="parentText" presStyleLbl="node1" presStyleIdx="2" presStyleCnt="6">
        <dgm:presLayoutVars>
          <dgm:chMax val="0"/>
          <dgm:bulletEnabled val="1"/>
        </dgm:presLayoutVars>
      </dgm:prSet>
      <dgm:spPr/>
      <dgm:t>
        <a:bodyPr/>
        <a:lstStyle/>
        <a:p>
          <a:endParaRPr lang="tr-TR"/>
        </a:p>
      </dgm:t>
    </dgm:pt>
    <dgm:pt modelId="{735E9ECA-B9E1-4D3E-A415-41E158D11E30}" type="pres">
      <dgm:prSet presAssocID="{87F29091-F8CA-4124-9565-D9027D8242A7}" presName="negativeSpace" presStyleCnt="0"/>
      <dgm:spPr/>
    </dgm:pt>
    <dgm:pt modelId="{AC36F98A-062E-42C2-876A-2B736247C919}" type="pres">
      <dgm:prSet presAssocID="{87F29091-F8CA-4124-9565-D9027D8242A7}" presName="childText" presStyleLbl="conFgAcc1" presStyleIdx="2" presStyleCnt="6">
        <dgm:presLayoutVars>
          <dgm:bulletEnabled val="1"/>
        </dgm:presLayoutVars>
      </dgm:prSet>
      <dgm:spPr/>
    </dgm:pt>
    <dgm:pt modelId="{1E921152-8945-4432-8915-943A4CD814E6}" type="pres">
      <dgm:prSet presAssocID="{57E30FCD-65A1-4D59-820D-FE223C5EAE07}" presName="spaceBetweenRectangles" presStyleCnt="0"/>
      <dgm:spPr/>
    </dgm:pt>
    <dgm:pt modelId="{E5EDEFC7-EB03-4696-A11B-E3D52094B789}" type="pres">
      <dgm:prSet presAssocID="{3802F2D3-4153-476A-A4B9-9F969E4A64B7}" presName="parentLin" presStyleCnt="0"/>
      <dgm:spPr/>
    </dgm:pt>
    <dgm:pt modelId="{F6588D5C-EA24-4AB9-8366-BF761AFA5B50}" type="pres">
      <dgm:prSet presAssocID="{3802F2D3-4153-476A-A4B9-9F969E4A64B7}" presName="parentLeftMargin" presStyleLbl="node1" presStyleIdx="2" presStyleCnt="6"/>
      <dgm:spPr/>
      <dgm:t>
        <a:bodyPr/>
        <a:lstStyle/>
        <a:p>
          <a:endParaRPr lang="tr-TR"/>
        </a:p>
      </dgm:t>
    </dgm:pt>
    <dgm:pt modelId="{95C9E300-C9D7-4C2A-AAFC-8729A7C01DC8}" type="pres">
      <dgm:prSet presAssocID="{3802F2D3-4153-476A-A4B9-9F969E4A64B7}" presName="parentText" presStyleLbl="node1" presStyleIdx="3" presStyleCnt="6">
        <dgm:presLayoutVars>
          <dgm:chMax val="0"/>
          <dgm:bulletEnabled val="1"/>
        </dgm:presLayoutVars>
      </dgm:prSet>
      <dgm:spPr/>
      <dgm:t>
        <a:bodyPr/>
        <a:lstStyle/>
        <a:p>
          <a:endParaRPr lang="tr-TR"/>
        </a:p>
      </dgm:t>
    </dgm:pt>
    <dgm:pt modelId="{9427E6BB-1873-4AD2-9F03-55BEB607F210}" type="pres">
      <dgm:prSet presAssocID="{3802F2D3-4153-476A-A4B9-9F969E4A64B7}" presName="negativeSpace" presStyleCnt="0"/>
      <dgm:spPr/>
    </dgm:pt>
    <dgm:pt modelId="{949EC7F2-30EA-4BAC-ADDF-F7CD5C7ECF9A}" type="pres">
      <dgm:prSet presAssocID="{3802F2D3-4153-476A-A4B9-9F969E4A64B7}" presName="childText" presStyleLbl="conFgAcc1" presStyleIdx="3" presStyleCnt="6">
        <dgm:presLayoutVars>
          <dgm:bulletEnabled val="1"/>
        </dgm:presLayoutVars>
      </dgm:prSet>
      <dgm:spPr/>
    </dgm:pt>
    <dgm:pt modelId="{C7D13063-E759-4EF6-8BEE-A055362CE6DC}" type="pres">
      <dgm:prSet presAssocID="{80E474E8-980C-40E7-89DE-C42BA0A97576}" presName="spaceBetweenRectangles" presStyleCnt="0"/>
      <dgm:spPr/>
    </dgm:pt>
    <dgm:pt modelId="{6F822AEB-7B40-4C5D-8E98-1ADF83898C67}" type="pres">
      <dgm:prSet presAssocID="{7DB377C4-F68D-4921-A4D0-65FBE180201E}" presName="parentLin" presStyleCnt="0"/>
      <dgm:spPr/>
    </dgm:pt>
    <dgm:pt modelId="{CBAAA8EA-2094-4F1B-BBC1-7C1B5A6E95D7}" type="pres">
      <dgm:prSet presAssocID="{7DB377C4-F68D-4921-A4D0-65FBE180201E}" presName="parentLeftMargin" presStyleLbl="node1" presStyleIdx="3" presStyleCnt="6"/>
      <dgm:spPr/>
      <dgm:t>
        <a:bodyPr/>
        <a:lstStyle/>
        <a:p>
          <a:endParaRPr lang="tr-TR"/>
        </a:p>
      </dgm:t>
    </dgm:pt>
    <dgm:pt modelId="{034D3FF7-5BD7-4BCD-A843-B852C89F82A6}" type="pres">
      <dgm:prSet presAssocID="{7DB377C4-F68D-4921-A4D0-65FBE180201E}" presName="parentText" presStyleLbl="node1" presStyleIdx="4" presStyleCnt="6">
        <dgm:presLayoutVars>
          <dgm:chMax val="0"/>
          <dgm:bulletEnabled val="1"/>
        </dgm:presLayoutVars>
      </dgm:prSet>
      <dgm:spPr/>
      <dgm:t>
        <a:bodyPr/>
        <a:lstStyle/>
        <a:p>
          <a:endParaRPr lang="tr-TR"/>
        </a:p>
      </dgm:t>
    </dgm:pt>
    <dgm:pt modelId="{6EFF1115-AAC3-40E6-ACC4-2E4CCA0A1902}" type="pres">
      <dgm:prSet presAssocID="{7DB377C4-F68D-4921-A4D0-65FBE180201E}" presName="negativeSpace" presStyleCnt="0"/>
      <dgm:spPr/>
    </dgm:pt>
    <dgm:pt modelId="{E4EE7A30-1447-4EF1-84C7-1CB9CA3E6DE5}" type="pres">
      <dgm:prSet presAssocID="{7DB377C4-F68D-4921-A4D0-65FBE180201E}" presName="childText" presStyleLbl="conFgAcc1" presStyleIdx="4" presStyleCnt="6">
        <dgm:presLayoutVars>
          <dgm:bulletEnabled val="1"/>
        </dgm:presLayoutVars>
      </dgm:prSet>
      <dgm:spPr/>
    </dgm:pt>
    <dgm:pt modelId="{D50AFDEF-CB28-4D98-B679-8473BD656854}" type="pres">
      <dgm:prSet presAssocID="{671A9BC0-7E80-492B-B68F-1942C9CE2FEA}" presName="spaceBetweenRectangles" presStyleCnt="0"/>
      <dgm:spPr/>
    </dgm:pt>
    <dgm:pt modelId="{17432F9B-3102-4C17-A3EE-984A561CA88E}" type="pres">
      <dgm:prSet presAssocID="{F2285126-ACC6-4DA1-BA7C-5D66766C0F86}" presName="parentLin" presStyleCnt="0"/>
      <dgm:spPr/>
    </dgm:pt>
    <dgm:pt modelId="{CAC8C338-873A-4B33-ABF6-8439981370FD}" type="pres">
      <dgm:prSet presAssocID="{F2285126-ACC6-4DA1-BA7C-5D66766C0F86}" presName="parentLeftMargin" presStyleLbl="node1" presStyleIdx="4" presStyleCnt="6"/>
      <dgm:spPr/>
      <dgm:t>
        <a:bodyPr/>
        <a:lstStyle/>
        <a:p>
          <a:endParaRPr lang="tr-TR"/>
        </a:p>
      </dgm:t>
    </dgm:pt>
    <dgm:pt modelId="{19B4C1F5-B3FC-41F3-A94F-A4F9BDE3E9D4}" type="pres">
      <dgm:prSet presAssocID="{F2285126-ACC6-4DA1-BA7C-5D66766C0F86}" presName="parentText" presStyleLbl="node1" presStyleIdx="5" presStyleCnt="6">
        <dgm:presLayoutVars>
          <dgm:chMax val="0"/>
          <dgm:bulletEnabled val="1"/>
        </dgm:presLayoutVars>
      </dgm:prSet>
      <dgm:spPr/>
      <dgm:t>
        <a:bodyPr/>
        <a:lstStyle/>
        <a:p>
          <a:endParaRPr lang="tr-TR"/>
        </a:p>
      </dgm:t>
    </dgm:pt>
    <dgm:pt modelId="{46E39698-3549-4048-92B9-3CCC7C615419}" type="pres">
      <dgm:prSet presAssocID="{F2285126-ACC6-4DA1-BA7C-5D66766C0F86}" presName="negativeSpace" presStyleCnt="0"/>
      <dgm:spPr/>
    </dgm:pt>
    <dgm:pt modelId="{ECD1A9B2-22E5-419A-96B4-72CDE4E57511}" type="pres">
      <dgm:prSet presAssocID="{F2285126-ACC6-4DA1-BA7C-5D66766C0F86}" presName="childText" presStyleLbl="conFgAcc1" presStyleIdx="5" presStyleCnt="6">
        <dgm:presLayoutVars>
          <dgm:bulletEnabled val="1"/>
        </dgm:presLayoutVars>
      </dgm:prSet>
      <dgm:spPr/>
    </dgm:pt>
  </dgm:ptLst>
  <dgm:cxnLst>
    <dgm:cxn modelId="{A6C401FB-E4E3-4976-8ACE-0C660259A511}" type="presOf" srcId="{9AD5C001-A45F-48AB-B0D8-BC34C31B6026}" destId="{565BC25F-4D4A-4841-BAA6-113D6D8F4F57}" srcOrd="0" destOrd="0" presId="urn:microsoft.com/office/officeart/2005/8/layout/list1"/>
    <dgm:cxn modelId="{1BF4A6E5-A35A-47D7-9D8D-0B742D3A0EC5}" srcId="{D746914C-2BB0-4178-B940-755F2F64C957}" destId="{3802F2D3-4153-476A-A4B9-9F969E4A64B7}" srcOrd="3" destOrd="0" parTransId="{E7760E28-C503-42D9-8B7C-76F2F1E28D03}" sibTransId="{80E474E8-980C-40E7-89DE-C42BA0A97576}"/>
    <dgm:cxn modelId="{5EBBEB08-9239-481D-B293-EDAD2FBB441A}" type="presOf" srcId="{F2285126-ACC6-4DA1-BA7C-5D66766C0F86}" destId="{CAC8C338-873A-4B33-ABF6-8439981370FD}" srcOrd="0" destOrd="0" presId="urn:microsoft.com/office/officeart/2005/8/layout/list1"/>
    <dgm:cxn modelId="{73F74C7D-300B-4016-BAAE-1A24497EAB2B}" type="presOf" srcId="{87F29091-F8CA-4124-9565-D9027D8242A7}" destId="{37F0B551-C0AF-405E-8584-60286FEAE293}" srcOrd="1" destOrd="0" presId="urn:microsoft.com/office/officeart/2005/8/layout/list1"/>
    <dgm:cxn modelId="{A136D637-194D-4C08-B793-09E7A0B95E18}" type="presOf" srcId="{87F29091-F8CA-4124-9565-D9027D8242A7}" destId="{53A9750E-C9C7-49C2-A2A2-904C30A0A843}" srcOrd="0" destOrd="0" presId="urn:microsoft.com/office/officeart/2005/8/layout/list1"/>
    <dgm:cxn modelId="{B24543A8-8431-4A0D-A7A6-F9CA67329E38}" type="presOf" srcId="{A95BE947-793C-4959-866F-A27C2330024A}" destId="{15EF5D7A-E2DC-41FB-AA54-93EAF4CED020}" srcOrd="1" destOrd="0" presId="urn:microsoft.com/office/officeart/2005/8/layout/list1"/>
    <dgm:cxn modelId="{4FE0EE9D-0C50-4B30-ABC5-9627577E0117}" srcId="{D746914C-2BB0-4178-B940-755F2F64C957}" destId="{9AD5C001-A45F-48AB-B0D8-BC34C31B6026}" srcOrd="1" destOrd="0" parTransId="{D7DC7998-EA17-447D-8E73-5D1C2365AFFF}" sibTransId="{FC0BECA0-2508-45FC-A554-7E1418557AC3}"/>
    <dgm:cxn modelId="{B16F3471-FBAC-4220-B5CB-3145180A0958}" type="presOf" srcId="{7DB377C4-F68D-4921-A4D0-65FBE180201E}" destId="{CBAAA8EA-2094-4F1B-BBC1-7C1B5A6E95D7}" srcOrd="0" destOrd="0" presId="urn:microsoft.com/office/officeart/2005/8/layout/list1"/>
    <dgm:cxn modelId="{13B03FA0-D688-4B55-AB57-B44443268AC4}" type="presOf" srcId="{F2285126-ACC6-4DA1-BA7C-5D66766C0F86}" destId="{19B4C1F5-B3FC-41F3-A94F-A4F9BDE3E9D4}" srcOrd="1" destOrd="0" presId="urn:microsoft.com/office/officeart/2005/8/layout/list1"/>
    <dgm:cxn modelId="{B15D2874-AD35-4ED2-826F-C95605553E4B}" srcId="{D746914C-2BB0-4178-B940-755F2F64C957}" destId="{7DB377C4-F68D-4921-A4D0-65FBE180201E}" srcOrd="4" destOrd="0" parTransId="{D6E17592-A3D4-4EE6-917E-D3F08369EFFA}" sibTransId="{671A9BC0-7E80-492B-B68F-1942C9CE2FEA}"/>
    <dgm:cxn modelId="{376BAAD5-181A-43A4-B51A-756604E03F8F}" srcId="{D746914C-2BB0-4178-B940-755F2F64C957}" destId="{A95BE947-793C-4959-866F-A27C2330024A}" srcOrd="0" destOrd="0" parTransId="{521FA1AA-FDC5-4046-8AC8-ED8031E2C63A}" sibTransId="{9941416B-EE7F-4DCC-87A6-9B37CAF2C994}"/>
    <dgm:cxn modelId="{5C461E0B-E0D2-4C86-853B-C706613695B6}" type="presOf" srcId="{A95BE947-793C-4959-866F-A27C2330024A}" destId="{6C6D68BC-412B-45CC-A524-2636FD28BE0D}" srcOrd="0" destOrd="0" presId="urn:microsoft.com/office/officeart/2005/8/layout/list1"/>
    <dgm:cxn modelId="{EE7B914D-6942-448F-9177-157ED012668E}" type="presOf" srcId="{7DB377C4-F68D-4921-A4D0-65FBE180201E}" destId="{034D3FF7-5BD7-4BCD-A843-B852C89F82A6}" srcOrd="1" destOrd="0" presId="urn:microsoft.com/office/officeart/2005/8/layout/list1"/>
    <dgm:cxn modelId="{C5E02FC4-0DA5-49E3-8E0D-FE08F7569737}" type="presOf" srcId="{D746914C-2BB0-4178-B940-755F2F64C957}" destId="{63A83FED-216F-4E2F-9623-E8AABE52ACD1}" srcOrd="0" destOrd="0" presId="urn:microsoft.com/office/officeart/2005/8/layout/list1"/>
    <dgm:cxn modelId="{4992C4E3-38C9-40DD-967D-DA6EAB461FC5}" type="presOf" srcId="{9AD5C001-A45F-48AB-B0D8-BC34C31B6026}" destId="{577E3499-4F4A-4E0A-8C69-E6E0F8482BAF}" srcOrd="1" destOrd="0" presId="urn:microsoft.com/office/officeart/2005/8/layout/list1"/>
    <dgm:cxn modelId="{8DED0AB5-2845-4D62-AB97-F1DC0F8D359A}" srcId="{D746914C-2BB0-4178-B940-755F2F64C957}" destId="{F2285126-ACC6-4DA1-BA7C-5D66766C0F86}" srcOrd="5" destOrd="0" parTransId="{BF6B2451-12B1-4821-97A9-E1E7560EDB8D}" sibTransId="{FBFF52E6-7B7B-47C2-BD79-0E9A6BF51021}"/>
    <dgm:cxn modelId="{73239704-C7BF-4F46-84B5-4722904A87B2}" srcId="{D746914C-2BB0-4178-B940-755F2F64C957}" destId="{87F29091-F8CA-4124-9565-D9027D8242A7}" srcOrd="2" destOrd="0" parTransId="{7372810A-D7D2-44F0-ADA3-6DC1B4C01C77}" sibTransId="{57E30FCD-65A1-4D59-820D-FE223C5EAE07}"/>
    <dgm:cxn modelId="{85CF4038-2387-4531-BC18-E8C1D3771E2D}" type="presOf" srcId="{3802F2D3-4153-476A-A4B9-9F969E4A64B7}" destId="{95C9E300-C9D7-4C2A-AAFC-8729A7C01DC8}" srcOrd="1" destOrd="0" presId="urn:microsoft.com/office/officeart/2005/8/layout/list1"/>
    <dgm:cxn modelId="{F5D8E23A-9570-4C37-BF99-66B1C092FE38}" type="presOf" srcId="{3802F2D3-4153-476A-A4B9-9F969E4A64B7}" destId="{F6588D5C-EA24-4AB9-8366-BF761AFA5B50}" srcOrd="0" destOrd="0" presId="urn:microsoft.com/office/officeart/2005/8/layout/list1"/>
    <dgm:cxn modelId="{133EC8D3-4A35-4A52-8B8A-D3A4F1EEFE38}" type="presParOf" srcId="{63A83FED-216F-4E2F-9623-E8AABE52ACD1}" destId="{B91E905B-DA6D-4161-8C6D-5B562549F60E}" srcOrd="0" destOrd="0" presId="urn:microsoft.com/office/officeart/2005/8/layout/list1"/>
    <dgm:cxn modelId="{3C74129C-2064-49D8-8D0D-C31AB61336CB}" type="presParOf" srcId="{B91E905B-DA6D-4161-8C6D-5B562549F60E}" destId="{6C6D68BC-412B-45CC-A524-2636FD28BE0D}" srcOrd="0" destOrd="0" presId="urn:microsoft.com/office/officeart/2005/8/layout/list1"/>
    <dgm:cxn modelId="{7833B2FD-CCBE-4168-BF57-05FBF0048973}" type="presParOf" srcId="{B91E905B-DA6D-4161-8C6D-5B562549F60E}" destId="{15EF5D7A-E2DC-41FB-AA54-93EAF4CED020}" srcOrd="1" destOrd="0" presId="urn:microsoft.com/office/officeart/2005/8/layout/list1"/>
    <dgm:cxn modelId="{0B514111-101C-4AA2-99F8-1D5319B17F35}" type="presParOf" srcId="{63A83FED-216F-4E2F-9623-E8AABE52ACD1}" destId="{AE82D4C3-E89C-4E52-90C0-A2F3B6237ABD}" srcOrd="1" destOrd="0" presId="urn:microsoft.com/office/officeart/2005/8/layout/list1"/>
    <dgm:cxn modelId="{210EC863-D82B-48D9-AEC9-06D97CCDB558}" type="presParOf" srcId="{63A83FED-216F-4E2F-9623-E8AABE52ACD1}" destId="{8AF0CBFD-4C91-408A-8C0F-473FAF53A8B4}" srcOrd="2" destOrd="0" presId="urn:microsoft.com/office/officeart/2005/8/layout/list1"/>
    <dgm:cxn modelId="{5FDB4F78-AEFE-4F67-96C6-D5531F345DB0}" type="presParOf" srcId="{63A83FED-216F-4E2F-9623-E8AABE52ACD1}" destId="{6264FAB1-4C8A-49FE-ABED-36E873D6E656}" srcOrd="3" destOrd="0" presId="urn:microsoft.com/office/officeart/2005/8/layout/list1"/>
    <dgm:cxn modelId="{C7B42DEF-66A5-4045-A178-379AEEA36E6B}" type="presParOf" srcId="{63A83FED-216F-4E2F-9623-E8AABE52ACD1}" destId="{1E75E890-644A-4638-A959-D9CD7CE64AE6}" srcOrd="4" destOrd="0" presId="urn:microsoft.com/office/officeart/2005/8/layout/list1"/>
    <dgm:cxn modelId="{F61ABBB4-8A3B-4DF1-AFE3-3BCD571F1567}" type="presParOf" srcId="{1E75E890-644A-4638-A959-D9CD7CE64AE6}" destId="{565BC25F-4D4A-4841-BAA6-113D6D8F4F57}" srcOrd="0" destOrd="0" presId="urn:microsoft.com/office/officeart/2005/8/layout/list1"/>
    <dgm:cxn modelId="{D81C1DB1-9AF4-4E6A-836B-9A6A55875C04}" type="presParOf" srcId="{1E75E890-644A-4638-A959-D9CD7CE64AE6}" destId="{577E3499-4F4A-4E0A-8C69-E6E0F8482BAF}" srcOrd="1" destOrd="0" presId="urn:microsoft.com/office/officeart/2005/8/layout/list1"/>
    <dgm:cxn modelId="{5E8C49F9-BEFE-4F5C-88F8-A4B38AD9DCAB}" type="presParOf" srcId="{63A83FED-216F-4E2F-9623-E8AABE52ACD1}" destId="{F5CD35F4-4279-4E6A-8726-049968050D02}" srcOrd="5" destOrd="0" presId="urn:microsoft.com/office/officeart/2005/8/layout/list1"/>
    <dgm:cxn modelId="{8B069E20-1386-4B85-8794-EC07E7B5A781}" type="presParOf" srcId="{63A83FED-216F-4E2F-9623-E8AABE52ACD1}" destId="{43A8EAD6-26E2-49BF-871C-1575810EEB8B}" srcOrd="6" destOrd="0" presId="urn:microsoft.com/office/officeart/2005/8/layout/list1"/>
    <dgm:cxn modelId="{7F0AE595-FCFF-49A2-8033-D8C57BEA3558}" type="presParOf" srcId="{63A83FED-216F-4E2F-9623-E8AABE52ACD1}" destId="{821E6504-D1D0-4B90-A79C-ECB91033ED7D}" srcOrd="7" destOrd="0" presId="urn:microsoft.com/office/officeart/2005/8/layout/list1"/>
    <dgm:cxn modelId="{60A6C6A0-9B9D-44C2-B7AC-26BA270F53AE}" type="presParOf" srcId="{63A83FED-216F-4E2F-9623-E8AABE52ACD1}" destId="{352A81AB-438B-478F-BD75-CD79A0C9E6FA}" srcOrd="8" destOrd="0" presId="urn:microsoft.com/office/officeart/2005/8/layout/list1"/>
    <dgm:cxn modelId="{F7D611CD-252B-4B9A-8FC0-897E19F8D0B3}" type="presParOf" srcId="{352A81AB-438B-478F-BD75-CD79A0C9E6FA}" destId="{53A9750E-C9C7-49C2-A2A2-904C30A0A843}" srcOrd="0" destOrd="0" presId="urn:microsoft.com/office/officeart/2005/8/layout/list1"/>
    <dgm:cxn modelId="{BC6C788A-F3B0-4891-9C3E-F02F61989860}" type="presParOf" srcId="{352A81AB-438B-478F-BD75-CD79A0C9E6FA}" destId="{37F0B551-C0AF-405E-8584-60286FEAE293}" srcOrd="1" destOrd="0" presId="urn:microsoft.com/office/officeart/2005/8/layout/list1"/>
    <dgm:cxn modelId="{6013D96E-A05F-4F47-A231-F6CD102E1777}" type="presParOf" srcId="{63A83FED-216F-4E2F-9623-E8AABE52ACD1}" destId="{735E9ECA-B9E1-4D3E-A415-41E158D11E30}" srcOrd="9" destOrd="0" presId="urn:microsoft.com/office/officeart/2005/8/layout/list1"/>
    <dgm:cxn modelId="{7CBE5AC2-F3E5-48F8-9D17-790D0182E87E}" type="presParOf" srcId="{63A83FED-216F-4E2F-9623-E8AABE52ACD1}" destId="{AC36F98A-062E-42C2-876A-2B736247C919}" srcOrd="10" destOrd="0" presId="urn:microsoft.com/office/officeart/2005/8/layout/list1"/>
    <dgm:cxn modelId="{88D38276-35EE-4279-8A42-D8739362A74B}" type="presParOf" srcId="{63A83FED-216F-4E2F-9623-E8AABE52ACD1}" destId="{1E921152-8945-4432-8915-943A4CD814E6}" srcOrd="11" destOrd="0" presId="urn:microsoft.com/office/officeart/2005/8/layout/list1"/>
    <dgm:cxn modelId="{AFA98945-117E-4304-8709-45001540AC00}" type="presParOf" srcId="{63A83FED-216F-4E2F-9623-E8AABE52ACD1}" destId="{E5EDEFC7-EB03-4696-A11B-E3D52094B789}" srcOrd="12" destOrd="0" presId="urn:microsoft.com/office/officeart/2005/8/layout/list1"/>
    <dgm:cxn modelId="{AB45E439-D500-4F9D-8149-888025EF9AD6}" type="presParOf" srcId="{E5EDEFC7-EB03-4696-A11B-E3D52094B789}" destId="{F6588D5C-EA24-4AB9-8366-BF761AFA5B50}" srcOrd="0" destOrd="0" presId="urn:microsoft.com/office/officeart/2005/8/layout/list1"/>
    <dgm:cxn modelId="{B66F2CFA-B32C-4D5A-82B4-573D774B6A61}" type="presParOf" srcId="{E5EDEFC7-EB03-4696-A11B-E3D52094B789}" destId="{95C9E300-C9D7-4C2A-AAFC-8729A7C01DC8}" srcOrd="1" destOrd="0" presId="urn:microsoft.com/office/officeart/2005/8/layout/list1"/>
    <dgm:cxn modelId="{49219AAB-310E-415B-976D-B40580AF85E9}" type="presParOf" srcId="{63A83FED-216F-4E2F-9623-E8AABE52ACD1}" destId="{9427E6BB-1873-4AD2-9F03-55BEB607F210}" srcOrd="13" destOrd="0" presId="urn:microsoft.com/office/officeart/2005/8/layout/list1"/>
    <dgm:cxn modelId="{371E8C78-AF1D-448C-BB2C-6DBCC4B711E7}" type="presParOf" srcId="{63A83FED-216F-4E2F-9623-E8AABE52ACD1}" destId="{949EC7F2-30EA-4BAC-ADDF-F7CD5C7ECF9A}" srcOrd="14" destOrd="0" presId="urn:microsoft.com/office/officeart/2005/8/layout/list1"/>
    <dgm:cxn modelId="{2E469B51-AF48-44E3-BC40-961C9E73CBBD}" type="presParOf" srcId="{63A83FED-216F-4E2F-9623-E8AABE52ACD1}" destId="{C7D13063-E759-4EF6-8BEE-A055362CE6DC}" srcOrd="15" destOrd="0" presId="urn:microsoft.com/office/officeart/2005/8/layout/list1"/>
    <dgm:cxn modelId="{E41671F1-1BA0-4EAC-9C14-3DF1F414DC5F}" type="presParOf" srcId="{63A83FED-216F-4E2F-9623-E8AABE52ACD1}" destId="{6F822AEB-7B40-4C5D-8E98-1ADF83898C67}" srcOrd="16" destOrd="0" presId="urn:microsoft.com/office/officeart/2005/8/layout/list1"/>
    <dgm:cxn modelId="{5315FF47-B694-4344-BF97-F52C077858DC}" type="presParOf" srcId="{6F822AEB-7B40-4C5D-8E98-1ADF83898C67}" destId="{CBAAA8EA-2094-4F1B-BBC1-7C1B5A6E95D7}" srcOrd="0" destOrd="0" presId="urn:microsoft.com/office/officeart/2005/8/layout/list1"/>
    <dgm:cxn modelId="{0AFEE704-B577-48E6-BA9A-EE083AD466D9}" type="presParOf" srcId="{6F822AEB-7B40-4C5D-8E98-1ADF83898C67}" destId="{034D3FF7-5BD7-4BCD-A843-B852C89F82A6}" srcOrd="1" destOrd="0" presId="urn:microsoft.com/office/officeart/2005/8/layout/list1"/>
    <dgm:cxn modelId="{B9DB8681-D9E7-49C6-8711-CE13CE7246B1}" type="presParOf" srcId="{63A83FED-216F-4E2F-9623-E8AABE52ACD1}" destId="{6EFF1115-AAC3-40E6-ACC4-2E4CCA0A1902}" srcOrd="17" destOrd="0" presId="urn:microsoft.com/office/officeart/2005/8/layout/list1"/>
    <dgm:cxn modelId="{C5533D66-D95A-457A-8D93-29BC91FD06AF}" type="presParOf" srcId="{63A83FED-216F-4E2F-9623-E8AABE52ACD1}" destId="{E4EE7A30-1447-4EF1-84C7-1CB9CA3E6DE5}" srcOrd="18" destOrd="0" presId="urn:microsoft.com/office/officeart/2005/8/layout/list1"/>
    <dgm:cxn modelId="{F29C145A-A4EC-4E72-A766-63D0A4217F25}" type="presParOf" srcId="{63A83FED-216F-4E2F-9623-E8AABE52ACD1}" destId="{D50AFDEF-CB28-4D98-B679-8473BD656854}" srcOrd="19" destOrd="0" presId="urn:microsoft.com/office/officeart/2005/8/layout/list1"/>
    <dgm:cxn modelId="{03F85B8C-E78B-4606-9889-582430991CE1}" type="presParOf" srcId="{63A83FED-216F-4E2F-9623-E8AABE52ACD1}" destId="{17432F9B-3102-4C17-A3EE-984A561CA88E}" srcOrd="20" destOrd="0" presId="urn:microsoft.com/office/officeart/2005/8/layout/list1"/>
    <dgm:cxn modelId="{013D6659-FDCB-466E-98CE-3637A0365191}" type="presParOf" srcId="{17432F9B-3102-4C17-A3EE-984A561CA88E}" destId="{CAC8C338-873A-4B33-ABF6-8439981370FD}" srcOrd="0" destOrd="0" presId="urn:microsoft.com/office/officeart/2005/8/layout/list1"/>
    <dgm:cxn modelId="{B7EFB67D-FF15-4B7B-9B31-0922E2E085E2}" type="presParOf" srcId="{17432F9B-3102-4C17-A3EE-984A561CA88E}" destId="{19B4C1F5-B3FC-41F3-A94F-A4F9BDE3E9D4}" srcOrd="1" destOrd="0" presId="urn:microsoft.com/office/officeart/2005/8/layout/list1"/>
    <dgm:cxn modelId="{BC51987A-00B7-4E10-8B39-9A6A47EFF27A}" type="presParOf" srcId="{63A83FED-216F-4E2F-9623-E8AABE52ACD1}" destId="{46E39698-3549-4048-92B9-3CCC7C615419}" srcOrd="21" destOrd="0" presId="urn:microsoft.com/office/officeart/2005/8/layout/list1"/>
    <dgm:cxn modelId="{BD64CCE7-3406-4F6A-9BC0-7EE93A1FD949}" type="presParOf" srcId="{63A83FED-216F-4E2F-9623-E8AABE52ACD1}" destId="{ECD1A9B2-22E5-419A-96B4-72CDE4E57511}" srcOrd="2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93DDA8D1-7994-431D-BC82-F7142F4621F2}" type="doc">
      <dgm:prSet loTypeId="urn:microsoft.com/office/officeart/2005/8/layout/hChevron3" loCatId="process" qsTypeId="urn:microsoft.com/office/officeart/2005/8/quickstyle/simple1" qsCatId="simple" csTypeId="urn:microsoft.com/office/officeart/2005/8/colors/accent1_2" csCatId="accent1" phldr="1"/>
      <dgm:spPr/>
    </dgm:pt>
    <dgm:pt modelId="{D1E1518A-0837-4F7F-8AA4-0477749A661D}">
      <dgm:prSet phldrT="[Metin]" custT="1"/>
      <dgm:spPr/>
      <dgm:t>
        <a:bodyPr/>
        <a:lstStyle/>
        <a:p>
          <a:r>
            <a:rPr lang="tr-TR" sz="1400" b="1" dirty="0" smtClean="0">
              <a:solidFill>
                <a:schemeClr val="tx2">
                  <a:lumMod val="50000"/>
                </a:schemeClr>
              </a:solidFill>
            </a:rPr>
            <a:t>Veriler</a:t>
          </a:r>
          <a:endParaRPr lang="tr-TR" sz="1400" b="1" dirty="0">
            <a:solidFill>
              <a:schemeClr val="tx2">
                <a:lumMod val="50000"/>
              </a:schemeClr>
            </a:solidFill>
          </a:endParaRPr>
        </a:p>
      </dgm:t>
    </dgm:pt>
    <dgm:pt modelId="{03BBF5B5-9040-4BAD-8733-6F2AC130E9A9}" type="parTrans" cxnId="{1CA63121-37F5-4746-8504-605F514CDA46}">
      <dgm:prSet/>
      <dgm:spPr/>
      <dgm:t>
        <a:bodyPr/>
        <a:lstStyle/>
        <a:p>
          <a:endParaRPr lang="tr-TR" sz="1400"/>
        </a:p>
      </dgm:t>
    </dgm:pt>
    <dgm:pt modelId="{F108E47F-F3A9-45EA-BB4A-ECB9DD90EA46}" type="sibTrans" cxnId="{1CA63121-37F5-4746-8504-605F514CDA46}">
      <dgm:prSet/>
      <dgm:spPr/>
      <dgm:t>
        <a:bodyPr/>
        <a:lstStyle/>
        <a:p>
          <a:endParaRPr lang="tr-TR" sz="1400"/>
        </a:p>
      </dgm:t>
    </dgm:pt>
    <dgm:pt modelId="{D3E85696-5806-46AC-BA9E-43DA8D4BECB3}">
      <dgm:prSet phldrT="[Metin]" custT="1"/>
      <dgm:spPr/>
      <dgm:t>
        <a:bodyPr/>
        <a:lstStyle/>
        <a:p>
          <a:r>
            <a:rPr lang="tr-TR" sz="1400" b="1" dirty="0" smtClean="0">
              <a:solidFill>
                <a:schemeClr val="tx2">
                  <a:lumMod val="50000"/>
                </a:schemeClr>
              </a:solidFill>
            </a:rPr>
            <a:t>Mekanizmalar</a:t>
          </a:r>
          <a:endParaRPr lang="tr-TR" sz="1400" b="1" dirty="0">
            <a:solidFill>
              <a:schemeClr val="tx2">
                <a:lumMod val="50000"/>
              </a:schemeClr>
            </a:solidFill>
          </a:endParaRPr>
        </a:p>
      </dgm:t>
    </dgm:pt>
    <dgm:pt modelId="{DFB2F6FF-F494-4BDB-844A-51423FD43153}" type="parTrans" cxnId="{E3FFADBB-E2C9-4179-8695-128BE8BDCF49}">
      <dgm:prSet/>
      <dgm:spPr/>
      <dgm:t>
        <a:bodyPr/>
        <a:lstStyle/>
        <a:p>
          <a:endParaRPr lang="tr-TR" sz="1400"/>
        </a:p>
      </dgm:t>
    </dgm:pt>
    <dgm:pt modelId="{A1A5FC91-E0D3-40BB-88D5-A52AA4A4D4E9}" type="sibTrans" cxnId="{E3FFADBB-E2C9-4179-8695-128BE8BDCF49}">
      <dgm:prSet/>
      <dgm:spPr/>
      <dgm:t>
        <a:bodyPr/>
        <a:lstStyle/>
        <a:p>
          <a:endParaRPr lang="tr-TR" sz="1400"/>
        </a:p>
      </dgm:t>
    </dgm:pt>
    <dgm:pt modelId="{EF3EDBE8-CACA-4C52-8F54-746432F1B444}">
      <dgm:prSet phldrT="[Metin]" custT="1"/>
      <dgm:spPr/>
      <dgm:t>
        <a:bodyPr/>
        <a:lstStyle/>
        <a:p>
          <a:r>
            <a:rPr lang="tr-TR" sz="1400" b="1" dirty="0" smtClean="0">
              <a:solidFill>
                <a:schemeClr val="bg1"/>
              </a:solidFill>
            </a:rPr>
            <a:t>Güncel Gelişmeler</a:t>
          </a:r>
          <a:endParaRPr lang="tr-TR" sz="1400" b="1" dirty="0">
            <a:solidFill>
              <a:schemeClr val="bg1"/>
            </a:solidFill>
          </a:endParaRPr>
        </a:p>
      </dgm:t>
    </dgm:pt>
    <dgm:pt modelId="{D42A1B51-1903-4BF3-B929-0AA7E6E6CCE9}" type="parTrans" cxnId="{D446D3A1-4D8F-423E-A554-7F6B8FAED57C}">
      <dgm:prSet/>
      <dgm:spPr/>
      <dgm:t>
        <a:bodyPr/>
        <a:lstStyle/>
        <a:p>
          <a:endParaRPr lang="tr-TR" sz="1400"/>
        </a:p>
      </dgm:t>
    </dgm:pt>
    <dgm:pt modelId="{C6AB3557-F993-46FA-ADBF-4FBE0E7AD8ED}" type="sibTrans" cxnId="{D446D3A1-4D8F-423E-A554-7F6B8FAED57C}">
      <dgm:prSet/>
      <dgm:spPr/>
      <dgm:t>
        <a:bodyPr/>
        <a:lstStyle/>
        <a:p>
          <a:endParaRPr lang="tr-TR" sz="1400"/>
        </a:p>
      </dgm:t>
    </dgm:pt>
    <dgm:pt modelId="{B1FA6198-DF7D-4202-A9AB-9770734330B8}">
      <dgm:prSet phldrT="[Metin]" custT="1"/>
      <dgm:spPr/>
      <dgm:t>
        <a:bodyPr/>
        <a:lstStyle/>
        <a:p>
          <a:r>
            <a:rPr lang="tr-TR" sz="1400" b="1" dirty="0" smtClean="0">
              <a:solidFill>
                <a:schemeClr val="tx2">
                  <a:lumMod val="50000"/>
                </a:schemeClr>
              </a:solidFill>
            </a:rPr>
            <a:t>Projeler</a:t>
          </a:r>
          <a:endParaRPr lang="tr-TR" sz="1400" b="1" dirty="0">
            <a:solidFill>
              <a:schemeClr val="tx2">
                <a:lumMod val="50000"/>
              </a:schemeClr>
            </a:solidFill>
          </a:endParaRPr>
        </a:p>
      </dgm:t>
    </dgm:pt>
    <dgm:pt modelId="{C0B76DCC-A71A-4EA6-A8F2-F78004D1E432}" type="parTrans" cxnId="{6CA5312D-5F1C-46BA-A44D-F57634043E61}">
      <dgm:prSet/>
      <dgm:spPr/>
      <dgm:t>
        <a:bodyPr/>
        <a:lstStyle/>
        <a:p>
          <a:endParaRPr lang="tr-TR" sz="1400"/>
        </a:p>
      </dgm:t>
    </dgm:pt>
    <dgm:pt modelId="{31C66F9C-D624-4410-A297-F6E7D5B83944}" type="sibTrans" cxnId="{6CA5312D-5F1C-46BA-A44D-F57634043E61}">
      <dgm:prSet/>
      <dgm:spPr/>
      <dgm:t>
        <a:bodyPr/>
        <a:lstStyle/>
        <a:p>
          <a:endParaRPr lang="tr-TR" sz="1400"/>
        </a:p>
      </dgm:t>
    </dgm:pt>
    <dgm:pt modelId="{9F900931-D4A2-48E5-89D3-44F779478D84}">
      <dgm:prSet phldrT="[Metin]" custT="1"/>
      <dgm:spPr/>
      <dgm:t>
        <a:bodyPr/>
        <a:lstStyle/>
        <a:p>
          <a:r>
            <a:rPr lang="tr-TR" sz="1400" b="1" dirty="0" smtClean="0">
              <a:solidFill>
                <a:schemeClr val="tx2">
                  <a:lumMod val="50000"/>
                </a:schemeClr>
              </a:solidFill>
            </a:rPr>
            <a:t>Sorunlar</a:t>
          </a:r>
          <a:endParaRPr lang="tr-TR" sz="1400" b="1" dirty="0">
            <a:solidFill>
              <a:schemeClr val="tx2">
                <a:lumMod val="50000"/>
              </a:schemeClr>
            </a:solidFill>
          </a:endParaRPr>
        </a:p>
      </dgm:t>
    </dgm:pt>
    <dgm:pt modelId="{79945B6E-7D36-40B6-915C-C102846806F2}" type="parTrans" cxnId="{3C4BD0E3-D9A2-426E-A94E-7753A63B9618}">
      <dgm:prSet/>
      <dgm:spPr/>
      <dgm:t>
        <a:bodyPr/>
        <a:lstStyle/>
        <a:p>
          <a:endParaRPr lang="tr-TR" sz="1400"/>
        </a:p>
      </dgm:t>
    </dgm:pt>
    <dgm:pt modelId="{B5542756-ADCE-4BA0-A51A-D10FE0018AAA}" type="sibTrans" cxnId="{3C4BD0E3-D9A2-426E-A94E-7753A63B9618}">
      <dgm:prSet/>
      <dgm:spPr/>
      <dgm:t>
        <a:bodyPr/>
        <a:lstStyle/>
        <a:p>
          <a:endParaRPr lang="tr-TR" sz="1400"/>
        </a:p>
      </dgm:t>
    </dgm:pt>
    <dgm:pt modelId="{853DA6DA-DBCC-4E19-BCA7-0E1594396AE5}">
      <dgm:prSet phldrT="[Metin]" custT="1"/>
      <dgm:spPr/>
      <dgm:t>
        <a:bodyPr/>
        <a:lstStyle/>
        <a:p>
          <a:r>
            <a:rPr lang="tr-TR" sz="1400" b="1" dirty="0" smtClean="0">
              <a:solidFill>
                <a:schemeClr val="tx2">
                  <a:lumMod val="50000"/>
                </a:schemeClr>
              </a:solidFill>
            </a:rPr>
            <a:t>Takvim</a:t>
          </a:r>
          <a:endParaRPr lang="tr-TR" sz="1400" b="1" dirty="0">
            <a:solidFill>
              <a:schemeClr val="tx2">
                <a:lumMod val="50000"/>
              </a:schemeClr>
            </a:solidFill>
          </a:endParaRPr>
        </a:p>
      </dgm:t>
    </dgm:pt>
    <dgm:pt modelId="{5844BA00-0F90-4DD7-9D98-9E3FD339BEAE}" type="parTrans" cxnId="{F4493DA3-6E7D-4330-9422-EA1B272A7250}">
      <dgm:prSet/>
      <dgm:spPr/>
      <dgm:t>
        <a:bodyPr/>
        <a:lstStyle/>
        <a:p>
          <a:endParaRPr lang="tr-TR" sz="1400"/>
        </a:p>
      </dgm:t>
    </dgm:pt>
    <dgm:pt modelId="{850D239D-81EF-402F-9D24-D697F83DD792}" type="sibTrans" cxnId="{F4493DA3-6E7D-4330-9422-EA1B272A7250}">
      <dgm:prSet/>
      <dgm:spPr/>
      <dgm:t>
        <a:bodyPr/>
        <a:lstStyle/>
        <a:p>
          <a:endParaRPr lang="tr-TR" sz="1400"/>
        </a:p>
      </dgm:t>
    </dgm:pt>
    <dgm:pt modelId="{4DD48CBC-0B4C-48B4-9A56-2A22364F1BA9}">
      <dgm:prSet phldrT="[Metin]" custT="1"/>
      <dgm:spPr/>
      <dgm:t>
        <a:bodyPr/>
        <a:lstStyle/>
        <a:p>
          <a:r>
            <a:rPr lang="tr-TR" sz="1400" b="1" dirty="0" smtClean="0">
              <a:solidFill>
                <a:schemeClr val="tx2">
                  <a:lumMod val="50000"/>
                </a:schemeClr>
              </a:solidFill>
            </a:rPr>
            <a:t>İş Konseyi</a:t>
          </a:r>
          <a:endParaRPr lang="tr-TR" sz="1400" b="1" dirty="0">
            <a:solidFill>
              <a:schemeClr val="tx2">
                <a:lumMod val="50000"/>
              </a:schemeClr>
            </a:solidFill>
          </a:endParaRPr>
        </a:p>
      </dgm:t>
    </dgm:pt>
    <dgm:pt modelId="{EC976D99-1410-4D14-993B-92DA791DB7BC}" type="parTrans" cxnId="{2C016EF8-EB3D-4062-A78D-CB1D3A0568BD}">
      <dgm:prSet/>
      <dgm:spPr/>
      <dgm:t>
        <a:bodyPr/>
        <a:lstStyle/>
        <a:p>
          <a:endParaRPr lang="tr-TR" sz="1400"/>
        </a:p>
      </dgm:t>
    </dgm:pt>
    <dgm:pt modelId="{9A666C62-AA3F-4A23-B27D-87CB319F16E6}" type="sibTrans" cxnId="{2C016EF8-EB3D-4062-A78D-CB1D3A0568BD}">
      <dgm:prSet/>
      <dgm:spPr/>
      <dgm:t>
        <a:bodyPr/>
        <a:lstStyle/>
        <a:p>
          <a:endParaRPr lang="tr-TR" sz="1400"/>
        </a:p>
      </dgm:t>
    </dgm:pt>
    <dgm:pt modelId="{9C571A53-0D2D-429E-A448-B74D3E501DF3}" type="pres">
      <dgm:prSet presAssocID="{93DDA8D1-7994-431D-BC82-F7142F4621F2}" presName="Name0" presStyleCnt="0">
        <dgm:presLayoutVars>
          <dgm:dir/>
          <dgm:resizeHandles val="exact"/>
        </dgm:presLayoutVars>
      </dgm:prSet>
      <dgm:spPr/>
    </dgm:pt>
    <dgm:pt modelId="{CBC14BE6-D27B-41EC-97B2-A12AA40BC8B7}" type="pres">
      <dgm:prSet presAssocID="{D1E1518A-0837-4F7F-8AA4-0477749A661D}" presName="parTxOnly" presStyleLbl="node1" presStyleIdx="0" presStyleCnt="7" custScaleX="81077">
        <dgm:presLayoutVars>
          <dgm:bulletEnabled val="1"/>
        </dgm:presLayoutVars>
      </dgm:prSet>
      <dgm:spPr/>
      <dgm:t>
        <a:bodyPr/>
        <a:lstStyle/>
        <a:p>
          <a:endParaRPr lang="tr-TR"/>
        </a:p>
      </dgm:t>
    </dgm:pt>
    <dgm:pt modelId="{340CE2A6-1E89-43A0-A380-323FB143779B}" type="pres">
      <dgm:prSet presAssocID="{F108E47F-F3A9-45EA-BB4A-ECB9DD90EA46}" presName="parSpace" presStyleCnt="0"/>
      <dgm:spPr/>
    </dgm:pt>
    <dgm:pt modelId="{701371F3-A13C-4A5A-8448-79C9465A9B17}" type="pres">
      <dgm:prSet presAssocID="{D3E85696-5806-46AC-BA9E-43DA8D4BECB3}" presName="parTxOnly" presStyleLbl="node1" presStyleIdx="1" presStyleCnt="7" custScaleX="140173">
        <dgm:presLayoutVars>
          <dgm:bulletEnabled val="1"/>
        </dgm:presLayoutVars>
      </dgm:prSet>
      <dgm:spPr/>
      <dgm:t>
        <a:bodyPr/>
        <a:lstStyle/>
        <a:p>
          <a:endParaRPr lang="tr-TR"/>
        </a:p>
      </dgm:t>
    </dgm:pt>
    <dgm:pt modelId="{5B2BB96F-D86B-4977-9A6D-A493D9339F80}" type="pres">
      <dgm:prSet presAssocID="{A1A5FC91-E0D3-40BB-88D5-A52AA4A4D4E9}" presName="parSpace" presStyleCnt="0"/>
      <dgm:spPr/>
    </dgm:pt>
    <dgm:pt modelId="{FDE8BA31-0C96-4842-8504-0DF1E6878272}" type="pres">
      <dgm:prSet presAssocID="{EF3EDBE8-CACA-4C52-8F54-746432F1B444}" presName="parTxOnly" presStyleLbl="node1" presStyleIdx="2" presStyleCnt="7" custScaleX="114223">
        <dgm:presLayoutVars>
          <dgm:bulletEnabled val="1"/>
        </dgm:presLayoutVars>
      </dgm:prSet>
      <dgm:spPr/>
      <dgm:t>
        <a:bodyPr/>
        <a:lstStyle/>
        <a:p>
          <a:endParaRPr lang="tr-TR"/>
        </a:p>
      </dgm:t>
    </dgm:pt>
    <dgm:pt modelId="{35A0E70B-5CFA-4195-8D72-3B5EC31DA9E1}" type="pres">
      <dgm:prSet presAssocID="{C6AB3557-F993-46FA-ADBF-4FBE0E7AD8ED}" presName="parSpace" presStyleCnt="0"/>
      <dgm:spPr/>
    </dgm:pt>
    <dgm:pt modelId="{2ACA6ED5-1FBC-49AB-BAF6-B9E7AAA0EB3F}" type="pres">
      <dgm:prSet presAssocID="{B1FA6198-DF7D-4202-A9AB-9770734330B8}" presName="parTxOnly" presStyleLbl="node1" presStyleIdx="3" presStyleCnt="7">
        <dgm:presLayoutVars>
          <dgm:bulletEnabled val="1"/>
        </dgm:presLayoutVars>
      </dgm:prSet>
      <dgm:spPr/>
      <dgm:t>
        <a:bodyPr/>
        <a:lstStyle/>
        <a:p>
          <a:endParaRPr lang="tr-TR"/>
        </a:p>
      </dgm:t>
    </dgm:pt>
    <dgm:pt modelId="{0112A07F-7A46-4A6B-BEA4-D0DC9DA319BE}" type="pres">
      <dgm:prSet presAssocID="{31C66F9C-D624-4410-A297-F6E7D5B83944}" presName="parSpace" presStyleCnt="0"/>
      <dgm:spPr/>
    </dgm:pt>
    <dgm:pt modelId="{B2292C9B-F43F-409B-9F59-035EF9DF9CBE}" type="pres">
      <dgm:prSet presAssocID="{9F900931-D4A2-48E5-89D3-44F779478D84}" presName="parTxOnly" presStyleLbl="node1" presStyleIdx="4" presStyleCnt="7">
        <dgm:presLayoutVars>
          <dgm:bulletEnabled val="1"/>
        </dgm:presLayoutVars>
      </dgm:prSet>
      <dgm:spPr/>
      <dgm:t>
        <a:bodyPr/>
        <a:lstStyle/>
        <a:p>
          <a:endParaRPr lang="tr-TR"/>
        </a:p>
      </dgm:t>
    </dgm:pt>
    <dgm:pt modelId="{705CB44C-70BE-4169-9AF2-6AD3AF48D5C8}" type="pres">
      <dgm:prSet presAssocID="{B5542756-ADCE-4BA0-A51A-D10FE0018AAA}" presName="parSpace" presStyleCnt="0"/>
      <dgm:spPr/>
    </dgm:pt>
    <dgm:pt modelId="{7316E82B-B8D2-4516-AEAB-7CF5DE04BB76}" type="pres">
      <dgm:prSet presAssocID="{853DA6DA-DBCC-4E19-BCA7-0E1594396AE5}" presName="parTxOnly" presStyleLbl="node1" presStyleIdx="5" presStyleCnt="7">
        <dgm:presLayoutVars>
          <dgm:bulletEnabled val="1"/>
        </dgm:presLayoutVars>
      </dgm:prSet>
      <dgm:spPr/>
      <dgm:t>
        <a:bodyPr/>
        <a:lstStyle/>
        <a:p>
          <a:endParaRPr lang="tr-TR"/>
        </a:p>
      </dgm:t>
    </dgm:pt>
    <dgm:pt modelId="{72D2DD6A-D97B-4795-AD1B-E61E5143FF28}" type="pres">
      <dgm:prSet presAssocID="{850D239D-81EF-402F-9D24-D697F83DD792}" presName="parSpace" presStyleCnt="0"/>
      <dgm:spPr/>
    </dgm:pt>
    <dgm:pt modelId="{6876A10A-7364-4A24-9B6B-5FAECB5CFB1A}" type="pres">
      <dgm:prSet presAssocID="{4DD48CBC-0B4C-48B4-9A56-2A22364F1BA9}" presName="parTxOnly" presStyleLbl="node1" presStyleIdx="6" presStyleCnt="7">
        <dgm:presLayoutVars>
          <dgm:bulletEnabled val="1"/>
        </dgm:presLayoutVars>
      </dgm:prSet>
      <dgm:spPr/>
      <dgm:t>
        <a:bodyPr/>
        <a:lstStyle/>
        <a:p>
          <a:endParaRPr lang="tr-TR"/>
        </a:p>
      </dgm:t>
    </dgm:pt>
  </dgm:ptLst>
  <dgm:cxnLst>
    <dgm:cxn modelId="{D446D3A1-4D8F-423E-A554-7F6B8FAED57C}" srcId="{93DDA8D1-7994-431D-BC82-F7142F4621F2}" destId="{EF3EDBE8-CACA-4C52-8F54-746432F1B444}" srcOrd="2" destOrd="0" parTransId="{D42A1B51-1903-4BF3-B929-0AA7E6E6CCE9}" sibTransId="{C6AB3557-F993-46FA-ADBF-4FBE0E7AD8ED}"/>
    <dgm:cxn modelId="{6CA5312D-5F1C-46BA-A44D-F57634043E61}" srcId="{93DDA8D1-7994-431D-BC82-F7142F4621F2}" destId="{B1FA6198-DF7D-4202-A9AB-9770734330B8}" srcOrd="3" destOrd="0" parTransId="{C0B76DCC-A71A-4EA6-A8F2-F78004D1E432}" sibTransId="{31C66F9C-D624-4410-A297-F6E7D5B83944}"/>
    <dgm:cxn modelId="{C200AD5D-B1D1-49B4-B2F7-F98C100467E2}" type="presOf" srcId="{9F900931-D4A2-48E5-89D3-44F779478D84}" destId="{B2292C9B-F43F-409B-9F59-035EF9DF9CBE}" srcOrd="0" destOrd="0" presId="urn:microsoft.com/office/officeart/2005/8/layout/hChevron3"/>
    <dgm:cxn modelId="{1463CBDD-C996-4668-B8E4-B94A81CE4997}" type="presOf" srcId="{EF3EDBE8-CACA-4C52-8F54-746432F1B444}" destId="{FDE8BA31-0C96-4842-8504-0DF1E6878272}" srcOrd="0" destOrd="0" presId="urn:microsoft.com/office/officeart/2005/8/layout/hChevron3"/>
    <dgm:cxn modelId="{57AEB622-24BA-4C2D-B56C-10E9DD1C8902}" type="presOf" srcId="{B1FA6198-DF7D-4202-A9AB-9770734330B8}" destId="{2ACA6ED5-1FBC-49AB-BAF6-B9E7AAA0EB3F}" srcOrd="0" destOrd="0" presId="urn:microsoft.com/office/officeart/2005/8/layout/hChevron3"/>
    <dgm:cxn modelId="{015F9CA9-7E1C-4C32-8C8C-AB3A5D8C8095}" type="presOf" srcId="{4DD48CBC-0B4C-48B4-9A56-2A22364F1BA9}" destId="{6876A10A-7364-4A24-9B6B-5FAECB5CFB1A}" srcOrd="0" destOrd="0" presId="urn:microsoft.com/office/officeart/2005/8/layout/hChevron3"/>
    <dgm:cxn modelId="{F4493DA3-6E7D-4330-9422-EA1B272A7250}" srcId="{93DDA8D1-7994-431D-BC82-F7142F4621F2}" destId="{853DA6DA-DBCC-4E19-BCA7-0E1594396AE5}" srcOrd="5" destOrd="0" parTransId="{5844BA00-0F90-4DD7-9D98-9E3FD339BEAE}" sibTransId="{850D239D-81EF-402F-9D24-D697F83DD792}"/>
    <dgm:cxn modelId="{3C4BD0E3-D9A2-426E-A94E-7753A63B9618}" srcId="{93DDA8D1-7994-431D-BC82-F7142F4621F2}" destId="{9F900931-D4A2-48E5-89D3-44F779478D84}" srcOrd="4" destOrd="0" parTransId="{79945B6E-7D36-40B6-915C-C102846806F2}" sibTransId="{B5542756-ADCE-4BA0-A51A-D10FE0018AAA}"/>
    <dgm:cxn modelId="{73515768-0A1F-4797-8570-DDADEA131EAF}" type="presOf" srcId="{D3E85696-5806-46AC-BA9E-43DA8D4BECB3}" destId="{701371F3-A13C-4A5A-8448-79C9465A9B17}" srcOrd="0" destOrd="0" presId="urn:microsoft.com/office/officeart/2005/8/layout/hChevron3"/>
    <dgm:cxn modelId="{2C016EF8-EB3D-4062-A78D-CB1D3A0568BD}" srcId="{93DDA8D1-7994-431D-BC82-F7142F4621F2}" destId="{4DD48CBC-0B4C-48B4-9A56-2A22364F1BA9}" srcOrd="6" destOrd="0" parTransId="{EC976D99-1410-4D14-993B-92DA791DB7BC}" sibTransId="{9A666C62-AA3F-4A23-B27D-87CB319F16E6}"/>
    <dgm:cxn modelId="{1870D393-FFDC-4C61-9893-A0944E7AA3D4}" type="presOf" srcId="{93DDA8D1-7994-431D-BC82-F7142F4621F2}" destId="{9C571A53-0D2D-429E-A448-B74D3E501DF3}" srcOrd="0" destOrd="0" presId="urn:microsoft.com/office/officeart/2005/8/layout/hChevron3"/>
    <dgm:cxn modelId="{FBFF001D-5533-4A6F-8637-B926E4E5DF63}" type="presOf" srcId="{853DA6DA-DBCC-4E19-BCA7-0E1594396AE5}" destId="{7316E82B-B8D2-4516-AEAB-7CF5DE04BB76}" srcOrd="0" destOrd="0" presId="urn:microsoft.com/office/officeart/2005/8/layout/hChevron3"/>
    <dgm:cxn modelId="{1CA63121-37F5-4746-8504-605F514CDA46}" srcId="{93DDA8D1-7994-431D-BC82-F7142F4621F2}" destId="{D1E1518A-0837-4F7F-8AA4-0477749A661D}" srcOrd="0" destOrd="0" parTransId="{03BBF5B5-9040-4BAD-8733-6F2AC130E9A9}" sibTransId="{F108E47F-F3A9-45EA-BB4A-ECB9DD90EA46}"/>
    <dgm:cxn modelId="{E3FFADBB-E2C9-4179-8695-128BE8BDCF49}" srcId="{93DDA8D1-7994-431D-BC82-F7142F4621F2}" destId="{D3E85696-5806-46AC-BA9E-43DA8D4BECB3}" srcOrd="1" destOrd="0" parTransId="{DFB2F6FF-F494-4BDB-844A-51423FD43153}" sibTransId="{A1A5FC91-E0D3-40BB-88D5-A52AA4A4D4E9}"/>
    <dgm:cxn modelId="{68503B18-E596-466C-AF28-566AD68696BD}" type="presOf" srcId="{D1E1518A-0837-4F7F-8AA4-0477749A661D}" destId="{CBC14BE6-D27B-41EC-97B2-A12AA40BC8B7}" srcOrd="0" destOrd="0" presId="urn:microsoft.com/office/officeart/2005/8/layout/hChevron3"/>
    <dgm:cxn modelId="{BF2EEED0-92E2-489E-9E85-9810A5770344}" type="presParOf" srcId="{9C571A53-0D2D-429E-A448-B74D3E501DF3}" destId="{CBC14BE6-D27B-41EC-97B2-A12AA40BC8B7}" srcOrd="0" destOrd="0" presId="urn:microsoft.com/office/officeart/2005/8/layout/hChevron3"/>
    <dgm:cxn modelId="{956B73F7-8E7B-42CA-A0AD-B32BB0AB4209}" type="presParOf" srcId="{9C571A53-0D2D-429E-A448-B74D3E501DF3}" destId="{340CE2A6-1E89-43A0-A380-323FB143779B}" srcOrd="1" destOrd="0" presId="urn:microsoft.com/office/officeart/2005/8/layout/hChevron3"/>
    <dgm:cxn modelId="{E7FE4330-76DF-4A0E-96A4-9AF24FB76AF1}" type="presParOf" srcId="{9C571A53-0D2D-429E-A448-B74D3E501DF3}" destId="{701371F3-A13C-4A5A-8448-79C9465A9B17}" srcOrd="2" destOrd="0" presId="urn:microsoft.com/office/officeart/2005/8/layout/hChevron3"/>
    <dgm:cxn modelId="{E9ABA7C4-1716-407C-8039-1633E86EF02F}" type="presParOf" srcId="{9C571A53-0D2D-429E-A448-B74D3E501DF3}" destId="{5B2BB96F-D86B-4977-9A6D-A493D9339F80}" srcOrd="3" destOrd="0" presId="urn:microsoft.com/office/officeart/2005/8/layout/hChevron3"/>
    <dgm:cxn modelId="{15E3D9FD-D9E1-4AE3-A26D-48812B7BAA8E}" type="presParOf" srcId="{9C571A53-0D2D-429E-A448-B74D3E501DF3}" destId="{FDE8BA31-0C96-4842-8504-0DF1E6878272}" srcOrd="4" destOrd="0" presId="urn:microsoft.com/office/officeart/2005/8/layout/hChevron3"/>
    <dgm:cxn modelId="{5F5B85EB-9EAA-4CAC-8031-1783F2E4D9BA}" type="presParOf" srcId="{9C571A53-0D2D-429E-A448-B74D3E501DF3}" destId="{35A0E70B-5CFA-4195-8D72-3B5EC31DA9E1}" srcOrd="5" destOrd="0" presId="urn:microsoft.com/office/officeart/2005/8/layout/hChevron3"/>
    <dgm:cxn modelId="{E25D256A-43C5-4A14-87A1-04889368DEF0}" type="presParOf" srcId="{9C571A53-0D2D-429E-A448-B74D3E501DF3}" destId="{2ACA6ED5-1FBC-49AB-BAF6-B9E7AAA0EB3F}" srcOrd="6" destOrd="0" presId="urn:microsoft.com/office/officeart/2005/8/layout/hChevron3"/>
    <dgm:cxn modelId="{CCCA1203-2C85-4C1F-B0A6-CDA53D118AAA}" type="presParOf" srcId="{9C571A53-0D2D-429E-A448-B74D3E501DF3}" destId="{0112A07F-7A46-4A6B-BEA4-D0DC9DA319BE}" srcOrd="7" destOrd="0" presId="urn:microsoft.com/office/officeart/2005/8/layout/hChevron3"/>
    <dgm:cxn modelId="{74C3A559-A596-4714-BE4E-4241F0D25AD3}" type="presParOf" srcId="{9C571A53-0D2D-429E-A448-B74D3E501DF3}" destId="{B2292C9B-F43F-409B-9F59-035EF9DF9CBE}" srcOrd="8" destOrd="0" presId="urn:microsoft.com/office/officeart/2005/8/layout/hChevron3"/>
    <dgm:cxn modelId="{D949C378-9086-4EC4-B4E6-D3B6CF6F6CEF}" type="presParOf" srcId="{9C571A53-0D2D-429E-A448-B74D3E501DF3}" destId="{705CB44C-70BE-4169-9AF2-6AD3AF48D5C8}" srcOrd="9" destOrd="0" presId="urn:microsoft.com/office/officeart/2005/8/layout/hChevron3"/>
    <dgm:cxn modelId="{0FB8D1C3-974E-47ED-85EB-02FF2619B63F}" type="presParOf" srcId="{9C571A53-0D2D-429E-A448-B74D3E501DF3}" destId="{7316E82B-B8D2-4516-AEAB-7CF5DE04BB76}" srcOrd="10" destOrd="0" presId="urn:microsoft.com/office/officeart/2005/8/layout/hChevron3"/>
    <dgm:cxn modelId="{779A7A1B-D50F-47AC-8ABD-EC3090C85241}" type="presParOf" srcId="{9C571A53-0D2D-429E-A448-B74D3E501DF3}" destId="{72D2DD6A-D97B-4795-AD1B-E61E5143FF28}" srcOrd="11" destOrd="0" presId="urn:microsoft.com/office/officeart/2005/8/layout/hChevron3"/>
    <dgm:cxn modelId="{9842E8C2-B998-4EAE-A1BA-60E9D361E68F}" type="presParOf" srcId="{9C571A53-0D2D-429E-A448-B74D3E501DF3}" destId="{6876A10A-7364-4A24-9B6B-5FAECB5CFB1A}" srcOrd="12" destOrd="0" presId="urn:microsoft.com/office/officeart/2005/8/layout/hChevron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6051EF14-3065-4658-AD69-1F1B36C83218}"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tr-TR"/>
        </a:p>
      </dgm:t>
    </dgm:pt>
    <dgm:pt modelId="{DCF7033C-B952-4D31-AA8E-700D37A6758F}">
      <dgm:prSet phldrT="[Metin]" custT="1"/>
      <dgm:spPr/>
      <dgm:t>
        <a:bodyPr/>
        <a:lstStyle/>
        <a:p>
          <a:r>
            <a:rPr lang="tr-TR" sz="1800" b="1" dirty="0" smtClean="0">
              <a:solidFill>
                <a:schemeClr val="tx2">
                  <a:lumMod val="50000"/>
                </a:schemeClr>
              </a:solidFill>
            </a:rPr>
            <a:t>İran’a Artan İlgi</a:t>
          </a:r>
          <a:endParaRPr lang="tr-TR" sz="1800" b="1" dirty="0">
            <a:solidFill>
              <a:schemeClr val="tx2">
                <a:lumMod val="50000"/>
              </a:schemeClr>
            </a:solidFill>
          </a:endParaRPr>
        </a:p>
      </dgm:t>
    </dgm:pt>
    <dgm:pt modelId="{4602C3E9-BCE2-4243-AEDF-73CF8E84F26D}" type="parTrans" cxnId="{DBF36DFB-6094-41C8-9809-B76E46EDBCC5}">
      <dgm:prSet/>
      <dgm:spPr/>
      <dgm:t>
        <a:bodyPr/>
        <a:lstStyle/>
        <a:p>
          <a:endParaRPr lang="tr-TR" sz="1800" b="1">
            <a:solidFill>
              <a:schemeClr val="tx2">
                <a:lumMod val="50000"/>
              </a:schemeClr>
            </a:solidFill>
          </a:endParaRPr>
        </a:p>
      </dgm:t>
    </dgm:pt>
    <dgm:pt modelId="{8FBDB59F-D18B-41AB-9411-755D33F30AE3}" type="sibTrans" cxnId="{DBF36DFB-6094-41C8-9809-B76E46EDBCC5}">
      <dgm:prSet/>
      <dgm:spPr/>
      <dgm:t>
        <a:bodyPr/>
        <a:lstStyle/>
        <a:p>
          <a:endParaRPr lang="tr-TR" sz="1800" b="1">
            <a:solidFill>
              <a:schemeClr val="tx2">
                <a:lumMod val="50000"/>
              </a:schemeClr>
            </a:solidFill>
          </a:endParaRPr>
        </a:p>
      </dgm:t>
    </dgm:pt>
    <dgm:pt modelId="{A596F159-3906-4BD9-9CD8-3F7EB917168F}">
      <dgm:prSet phldrT="[Metin]" custT="1"/>
      <dgm:spPr/>
      <dgm:t>
        <a:bodyPr/>
        <a:lstStyle/>
        <a:p>
          <a:r>
            <a:rPr lang="tr-TR" sz="1800" b="1" dirty="0" smtClean="0">
              <a:solidFill>
                <a:schemeClr val="tx2">
                  <a:lumMod val="50000"/>
                </a:schemeClr>
              </a:solidFill>
            </a:rPr>
            <a:t>İthalat Yasaklarının Kalkması</a:t>
          </a:r>
          <a:endParaRPr lang="tr-TR" sz="1800" b="1" dirty="0">
            <a:solidFill>
              <a:schemeClr val="tx2">
                <a:lumMod val="50000"/>
              </a:schemeClr>
            </a:solidFill>
          </a:endParaRPr>
        </a:p>
      </dgm:t>
    </dgm:pt>
    <dgm:pt modelId="{C9254958-FEAC-4785-8A31-C09319BF9C08}" type="parTrans" cxnId="{C414726A-D989-4DCE-AD9B-94FF83390AEA}">
      <dgm:prSet/>
      <dgm:spPr/>
      <dgm:t>
        <a:bodyPr/>
        <a:lstStyle/>
        <a:p>
          <a:endParaRPr lang="tr-TR" sz="1800" b="1">
            <a:solidFill>
              <a:schemeClr val="tx2">
                <a:lumMod val="50000"/>
              </a:schemeClr>
            </a:solidFill>
          </a:endParaRPr>
        </a:p>
      </dgm:t>
    </dgm:pt>
    <dgm:pt modelId="{52B1AB0F-5081-42D7-B5D1-E27581FAE5E5}" type="sibTrans" cxnId="{C414726A-D989-4DCE-AD9B-94FF83390AEA}">
      <dgm:prSet/>
      <dgm:spPr/>
      <dgm:t>
        <a:bodyPr/>
        <a:lstStyle/>
        <a:p>
          <a:endParaRPr lang="tr-TR" sz="1800" b="1">
            <a:solidFill>
              <a:schemeClr val="tx2">
                <a:lumMod val="50000"/>
              </a:schemeClr>
            </a:solidFill>
          </a:endParaRPr>
        </a:p>
      </dgm:t>
    </dgm:pt>
    <dgm:pt modelId="{A782068E-F9F7-438B-9732-C0296B3A7A74}">
      <dgm:prSet phldrT="[Metin]" custT="1"/>
      <dgm:spPr/>
      <dgm:t>
        <a:bodyPr/>
        <a:lstStyle/>
        <a:p>
          <a:r>
            <a:rPr lang="tr-TR" sz="1800" b="1" dirty="0" smtClean="0">
              <a:solidFill>
                <a:schemeClr val="tx2">
                  <a:lumMod val="50000"/>
                </a:schemeClr>
              </a:solidFill>
            </a:rPr>
            <a:t>Güney Kore ve Japonya’nın Ödemeleri</a:t>
          </a:r>
          <a:endParaRPr lang="tr-TR" sz="1800" b="1" dirty="0">
            <a:solidFill>
              <a:schemeClr val="tx2">
                <a:lumMod val="50000"/>
              </a:schemeClr>
            </a:solidFill>
          </a:endParaRPr>
        </a:p>
      </dgm:t>
    </dgm:pt>
    <dgm:pt modelId="{AE9F8FE1-0FD9-415A-9365-44AF2ED4AEE5}" type="parTrans" cxnId="{0A4DDD37-AE12-4FA7-B50E-04103D594024}">
      <dgm:prSet/>
      <dgm:spPr/>
      <dgm:t>
        <a:bodyPr/>
        <a:lstStyle/>
        <a:p>
          <a:endParaRPr lang="tr-TR" sz="1800" b="1">
            <a:solidFill>
              <a:schemeClr val="tx2">
                <a:lumMod val="50000"/>
              </a:schemeClr>
            </a:solidFill>
          </a:endParaRPr>
        </a:p>
      </dgm:t>
    </dgm:pt>
    <dgm:pt modelId="{AD463798-98BF-4236-837B-72FBD3332F18}" type="sibTrans" cxnId="{0A4DDD37-AE12-4FA7-B50E-04103D594024}">
      <dgm:prSet/>
      <dgm:spPr/>
      <dgm:t>
        <a:bodyPr/>
        <a:lstStyle/>
        <a:p>
          <a:endParaRPr lang="tr-TR" sz="1800" b="1">
            <a:solidFill>
              <a:schemeClr val="tx2">
                <a:lumMod val="50000"/>
              </a:schemeClr>
            </a:solidFill>
          </a:endParaRPr>
        </a:p>
      </dgm:t>
    </dgm:pt>
    <dgm:pt modelId="{8E498BA2-0BD3-4039-AD00-68D0BE0770EA}" type="pres">
      <dgm:prSet presAssocID="{6051EF14-3065-4658-AD69-1F1B36C83218}" presName="Name0" presStyleCnt="0">
        <dgm:presLayoutVars>
          <dgm:dir/>
          <dgm:resizeHandles val="exact"/>
        </dgm:presLayoutVars>
      </dgm:prSet>
      <dgm:spPr/>
      <dgm:t>
        <a:bodyPr/>
        <a:lstStyle/>
        <a:p>
          <a:endParaRPr lang="tr-TR"/>
        </a:p>
      </dgm:t>
    </dgm:pt>
    <dgm:pt modelId="{EA5D156E-D4B7-4E41-9644-C556219D6AB4}" type="pres">
      <dgm:prSet presAssocID="{6051EF14-3065-4658-AD69-1F1B36C83218}" presName="arrow" presStyleLbl="bgShp" presStyleIdx="0" presStyleCnt="1"/>
      <dgm:spPr/>
    </dgm:pt>
    <dgm:pt modelId="{4054BC8E-5040-4EBB-849C-3CC551314DF2}" type="pres">
      <dgm:prSet presAssocID="{6051EF14-3065-4658-AD69-1F1B36C83218}" presName="points" presStyleCnt="0"/>
      <dgm:spPr/>
    </dgm:pt>
    <dgm:pt modelId="{F1B099DA-1F7F-4735-A75F-60107FA5444C}" type="pres">
      <dgm:prSet presAssocID="{DCF7033C-B952-4D31-AA8E-700D37A6758F}" presName="compositeA" presStyleCnt="0"/>
      <dgm:spPr/>
    </dgm:pt>
    <dgm:pt modelId="{E3189112-18FB-4E91-B9FE-3E299AC74DB0}" type="pres">
      <dgm:prSet presAssocID="{DCF7033C-B952-4D31-AA8E-700D37A6758F}" presName="textA" presStyleLbl="revTx" presStyleIdx="0" presStyleCnt="3">
        <dgm:presLayoutVars>
          <dgm:bulletEnabled val="1"/>
        </dgm:presLayoutVars>
      </dgm:prSet>
      <dgm:spPr/>
      <dgm:t>
        <a:bodyPr/>
        <a:lstStyle/>
        <a:p>
          <a:endParaRPr lang="tr-TR"/>
        </a:p>
      </dgm:t>
    </dgm:pt>
    <dgm:pt modelId="{CC32021F-6A68-42AC-B6BB-B6AB8431BDB2}" type="pres">
      <dgm:prSet presAssocID="{DCF7033C-B952-4D31-AA8E-700D37A6758F}" presName="circleA" presStyleLbl="node1" presStyleIdx="0" presStyleCnt="3"/>
      <dgm:spPr/>
    </dgm:pt>
    <dgm:pt modelId="{92CD8D04-EA39-4A07-AFB6-DEC7B5501AC1}" type="pres">
      <dgm:prSet presAssocID="{DCF7033C-B952-4D31-AA8E-700D37A6758F}" presName="spaceA" presStyleCnt="0"/>
      <dgm:spPr/>
    </dgm:pt>
    <dgm:pt modelId="{CD2D8FF4-85B9-4B3F-A3BF-7094C3E45026}" type="pres">
      <dgm:prSet presAssocID="{8FBDB59F-D18B-41AB-9411-755D33F30AE3}" presName="space" presStyleCnt="0"/>
      <dgm:spPr/>
    </dgm:pt>
    <dgm:pt modelId="{81B145F1-C4F3-4538-9F00-B7C8999EB85B}" type="pres">
      <dgm:prSet presAssocID="{A596F159-3906-4BD9-9CD8-3F7EB917168F}" presName="compositeB" presStyleCnt="0"/>
      <dgm:spPr/>
    </dgm:pt>
    <dgm:pt modelId="{8D57F278-0912-4A2C-9407-07209CD93507}" type="pres">
      <dgm:prSet presAssocID="{A596F159-3906-4BD9-9CD8-3F7EB917168F}" presName="textB" presStyleLbl="revTx" presStyleIdx="1" presStyleCnt="3">
        <dgm:presLayoutVars>
          <dgm:bulletEnabled val="1"/>
        </dgm:presLayoutVars>
      </dgm:prSet>
      <dgm:spPr/>
      <dgm:t>
        <a:bodyPr/>
        <a:lstStyle/>
        <a:p>
          <a:endParaRPr lang="tr-TR"/>
        </a:p>
      </dgm:t>
    </dgm:pt>
    <dgm:pt modelId="{60841C0E-7F84-46C4-998A-4C8A288D834B}" type="pres">
      <dgm:prSet presAssocID="{A596F159-3906-4BD9-9CD8-3F7EB917168F}" presName="circleB" presStyleLbl="node1" presStyleIdx="1" presStyleCnt="3"/>
      <dgm:spPr/>
    </dgm:pt>
    <dgm:pt modelId="{03BC8234-258C-403B-ABBD-AE2B0BD0B2F4}" type="pres">
      <dgm:prSet presAssocID="{A596F159-3906-4BD9-9CD8-3F7EB917168F}" presName="spaceB" presStyleCnt="0"/>
      <dgm:spPr/>
    </dgm:pt>
    <dgm:pt modelId="{3DA00EF6-04F8-4D0F-821D-8701A327EC4C}" type="pres">
      <dgm:prSet presAssocID="{52B1AB0F-5081-42D7-B5D1-E27581FAE5E5}" presName="space" presStyleCnt="0"/>
      <dgm:spPr/>
    </dgm:pt>
    <dgm:pt modelId="{A11448A6-9075-4392-A076-B62B8C50F704}" type="pres">
      <dgm:prSet presAssocID="{A782068E-F9F7-438B-9732-C0296B3A7A74}" presName="compositeA" presStyleCnt="0"/>
      <dgm:spPr/>
    </dgm:pt>
    <dgm:pt modelId="{484DDC1E-2928-4954-9BAB-05AFE3425A64}" type="pres">
      <dgm:prSet presAssocID="{A782068E-F9F7-438B-9732-C0296B3A7A74}" presName="textA" presStyleLbl="revTx" presStyleIdx="2" presStyleCnt="3">
        <dgm:presLayoutVars>
          <dgm:bulletEnabled val="1"/>
        </dgm:presLayoutVars>
      </dgm:prSet>
      <dgm:spPr/>
      <dgm:t>
        <a:bodyPr/>
        <a:lstStyle/>
        <a:p>
          <a:endParaRPr lang="tr-TR"/>
        </a:p>
      </dgm:t>
    </dgm:pt>
    <dgm:pt modelId="{FBC1502F-3F43-446A-8176-77579206003B}" type="pres">
      <dgm:prSet presAssocID="{A782068E-F9F7-438B-9732-C0296B3A7A74}" presName="circleA" presStyleLbl="node1" presStyleIdx="2" presStyleCnt="3"/>
      <dgm:spPr/>
    </dgm:pt>
    <dgm:pt modelId="{4807BBDB-9A23-4571-8E9D-02BDC4C92AB0}" type="pres">
      <dgm:prSet presAssocID="{A782068E-F9F7-438B-9732-C0296B3A7A74}" presName="spaceA" presStyleCnt="0"/>
      <dgm:spPr/>
    </dgm:pt>
  </dgm:ptLst>
  <dgm:cxnLst>
    <dgm:cxn modelId="{F7AF2DFD-ED35-4CFA-8AF9-90E368ABEA18}" type="presOf" srcId="{6051EF14-3065-4658-AD69-1F1B36C83218}" destId="{8E498BA2-0BD3-4039-AD00-68D0BE0770EA}" srcOrd="0" destOrd="0" presId="urn:microsoft.com/office/officeart/2005/8/layout/hProcess11"/>
    <dgm:cxn modelId="{C414726A-D989-4DCE-AD9B-94FF83390AEA}" srcId="{6051EF14-3065-4658-AD69-1F1B36C83218}" destId="{A596F159-3906-4BD9-9CD8-3F7EB917168F}" srcOrd="1" destOrd="0" parTransId="{C9254958-FEAC-4785-8A31-C09319BF9C08}" sibTransId="{52B1AB0F-5081-42D7-B5D1-E27581FAE5E5}"/>
    <dgm:cxn modelId="{4F29CEAC-1D68-4DCF-A150-D798410A7F1A}" type="presOf" srcId="{DCF7033C-B952-4D31-AA8E-700D37A6758F}" destId="{E3189112-18FB-4E91-B9FE-3E299AC74DB0}" srcOrd="0" destOrd="0" presId="urn:microsoft.com/office/officeart/2005/8/layout/hProcess11"/>
    <dgm:cxn modelId="{DBF36DFB-6094-41C8-9809-B76E46EDBCC5}" srcId="{6051EF14-3065-4658-AD69-1F1B36C83218}" destId="{DCF7033C-B952-4D31-AA8E-700D37A6758F}" srcOrd="0" destOrd="0" parTransId="{4602C3E9-BCE2-4243-AEDF-73CF8E84F26D}" sibTransId="{8FBDB59F-D18B-41AB-9411-755D33F30AE3}"/>
    <dgm:cxn modelId="{0A4DDD37-AE12-4FA7-B50E-04103D594024}" srcId="{6051EF14-3065-4658-AD69-1F1B36C83218}" destId="{A782068E-F9F7-438B-9732-C0296B3A7A74}" srcOrd="2" destOrd="0" parTransId="{AE9F8FE1-0FD9-415A-9365-44AF2ED4AEE5}" sibTransId="{AD463798-98BF-4236-837B-72FBD3332F18}"/>
    <dgm:cxn modelId="{8B616700-4173-469D-B2B2-83ACB164DB88}" type="presOf" srcId="{A782068E-F9F7-438B-9732-C0296B3A7A74}" destId="{484DDC1E-2928-4954-9BAB-05AFE3425A64}" srcOrd="0" destOrd="0" presId="urn:microsoft.com/office/officeart/2005/8/layout/hProcess11"/>
    <dgm:cxn modelId="{D2C928D6-6E4A-426C-8B7D-085E720CF98C}" type="presOf" srcId="{A596F159-3906-4BD9-9CD8-3F7EB917168F}" destId="{8D57F278-0912-4A2C-9407-07209CD93507}" srcOrd="0" destOrd="0" presId="urn:microsoft.com/office/officeart/2005/8/layout/hProcess11"/>
    <dgm:cxn modelId="{394A3D41-204E-4625-9DD2-C80C064E22C7}" type="presParOf" srcId="{8E498BA2-0BD3-4039-AD00-68D0BE0770EA}" destId="{EA5D156E-D4B7-4E41-9644-C556219D6AB4}" srcOrd="0" destOrd="0" presId="urn:microsoft.com/office/officeart/2005/8/layout/hProcess11"/>
    <dgm:cxn modelId="{D8AAB70F-DA24-4664-A1D2-13308DF508F8}" type="presParOf" srcId="{8E498BA2-0BD3-4039-AD00-68D0BE0770EA}" destId="{4054BC8E-5040-4EBB-849C-3CC551314DF2}" srcOrd="1" destOrd="0" presId="urn:microsoft.com/office/officeart/2005/8/layout/hProcess11"/>
    <dgm:cxn modelId="{FD478D79-00A9-4793-B0CB-4637EFC09AD9}" type="presParOf" srcId="{4054BC8E-5040-4EBB-849C-3CC551314DF2}" destId="{F1B099DA-1F7F-4735-A75F-60107FA5444C}" srcOrd="0" destOrd="0" presId="urn:microsoft.com/office/officeart/2005/8/layout/hProcess11"/>
    <dgm:cxn modelId="{0F6ABA59-CD8A-409B-B10C-34572AB8FA52}" type="presParOf" srcId="{F1B099DA-1F7F-4735-A75F-60107FA5444C}" destId="{E3189112-18FB-4E91-B9FE-3E299AC74DB0}" srcOrd="0" destOrd="0" presId="urn:microsoft.com/office/officeart/2005/8/layout/hProcess11"/>
    <dgm:cxn modelId="{E3854C25-20C5-48AC-9A59-C276BB4300D2}" type="presParOf" srcId="{F1B099DA-1F7F-4735-A75F-60107FA5444C}" destId="{CC32021F-6A68-42AC-B6BB-B6AB8431BDB2}" srcOrd="1" destOrd="0" presId="urn:microsoft.com/office/officeart/2005/8/layout/hProcess11"/>
    <dgm:cxn modelId="{8FAE3591-DAF4-43C0-919B-03266A8141EE}" type="presParOf" srcId="{F1B099DA-1F7F-4735-A75F-60107FA5444C}" destId="{92CD8D04-EA39-4A07-AFB6-DEC7B5501AC1}" srcOrd="2" destOrd="0" presId="urn:microsoft.com/office/officeart/2005/8/layout/hProcess11"/>
    <dgm:cxn modelId="{CCC5461E-5646-498C-A392-D42F0945B8FF}" type="presParOf" srcId="{4054BC8E-5040-4EBB-849C-3CC551314DF2}" destId="{CD2D8FF4-85B9-4B3F-A3BF-7094C3E45026}" srcOrd="1" destOrd="0" presId="urn:microsoft.com/office/officeart/2005/8/layout/hProcess11"/>
    <dgm:cxn modelId="{D8AAAB07-E03D-41D6-B47A-6D784DE11E1A}" type="presParOf" srcId="{4054BC8E-5040-4EBB-849C-3CC551314DF2}" destId="{81B145F1-C4F3-4538-9F00-B7C8999EB85B}" srcOrd="2" destOrd="0" presId="urn:microsoft.com/office/officeart/2005/8/layout/hProcess11"/>
    <dgm:cxn modelId="{0F97B125-023B-4C9A-A314-B5917F696A5A}" type="presParOf" srcId="{81B145F1-C4F3-4538-9F00-B7C8999EB85B}" destId="{8D57F278-0912-4A2C-9407-07209CD93507}" srcOrd="0" destOrd="0" presId="urn:microsoft.com/office/officeart/2005/8/layout/hProcess11"/>
    <dgm:cxn modelId="{4D746750-CFD1-4C84-A750-A1FDAE9D0421}" type="presParOf" srcId="{81B145F1-C4F3-4538-9F00-B7C8999EB85B}" destId="{60841C0E-7F84-46C4-998A-4C8A288D834B}" srcOrd="1" destOrd="0" presId="urn:microsoft.com/office/officeart/2005/8/layout/hProcess11"/>
    <dgm:cxn modelId="{956C4B98-D7ED-4B9F-9F35-3030A091D47C}" type="presParOf" srcId="{81B145F1-C4F3-4538-9F00-B7C8999EB85B}" destId="{03BC8234-258C-403B-ABBD-AE2B0BD0B2F4}" srcOrd="2" destOrd="0" presId="urn:microsoft.com/office/officeart/2005/8/layout/hProcess11"/>
    <dgm:cxn modelId="{878587C0-87B6-4BFB-B9AC-3266EA5887D8}" type="presParOf" srcId="{4054BC8E-5040-4EBB-849C-3CC551314DF2}" destId="{3DA00EF6-04F8-4D0F-821D-8701A327EC4C}" srcOrd="3" destOrd="0" presId="urn:microsoft.com/office/officeart/2005/8/layout/hProcess11"/>
    <dgm:cxn modelId="{A1EE1347-F253-452D-9E91-2F2DCBDD6A82}" type="presParOf" srcId="{4054BC8E-5040-4EBB-849C-3CC551314DF2}" destId="{A11448A6-9075-4392-A076-B62B8C50F704}" srcOrd="4" destOrd="0" presId="urn:microsoft.com/office/officeart/2005/8/layout/hProcess11"/>
    <dgm:cxn modelId="{EC46D66C-7C7E-4E77-A51D-A15F5320C8D2}" type="presParOf" srcId="{A11448A6-9075-4392-A076-B62B8C50F704}" destId="{484DDC1E-2928-4954-9BAB-05AFE3425A64}" srcOrd="0" destOrd="0" presId="urn:microsoft.com/office/officeart/2005/8/layout/hProcess11"/>
    <dgm:cxn modelId="{02F0F2A7-C568-4DE7-8C73-C59CD117516B}" type="presParOf" srcId="{A11448A6-9075-4392-A076-B62B8C50F704}" destId="{FBC1502F-3F43-446A-8176-77579206003B}" srcOrd="1" destOrd="0" presId="urn:microsoft.com/office/officeart/2005/8/layout/hProcess11"/>
    <dgm:cxn modelId="{FCE069CD-89AA-43BD-97FF-30DA89EF0C60}" type="presParOf" srcId="{A11448A6-9075-4392-A076-B62B8C50F704}" destId="{4807BBDB-9A23-4571-8E9D-02BDC4C92AB0}"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93DDA8D1-7994-431D-BC82-F7142F4621F2}" type="doc">
      <dgm:prSet loTypeId="urn:microsoft.com/office/officeart/2005/8/layout/hChevron3" loCatId="process" qsTypeId="urn:microsoft.com/office/officeart/2005/8/quickstyle/simple1" qsCatId="simple" csTypeId="urn:microsoft.com/office/officeart/2005/8/colors/accent1_2" csCatId="accent1" phldr="1"/>
      <dgm:spPr/>
    </dgm:pt>
    <dgm:pt modelId="{D1E1518A-0837-4F7F-8AA4-0477749A661D}">
      <dgm:prSet phldrT="[Metin]" custT="1"/>
      <dgm:spPr/>
      <dgm:t>
        <a:bodyPr/>
        <a:lstStyle/>
        <a:p>
          <a:r>
            <a:rPr lang="tr-TR" sz="1400" b="1" dirty="0" smtClean="0">
              <a:solidFill>
                <a:schemeClr val="tx2">
                  <a:lumMod val="50000"/>
                </a:schemeClr>
              </a:solidFill>
            </a:rPr>
            <a:t>Veriler</a:t>
          </a:r>
          <a:endParaRPr lang="tr-TR" sz="1400" b="1" dirty="0">
            <a:solidFill>
              <a:schemeClr val="tx2">
                <a:lumMod val="50000"/>
              </a:schemeClr>
            </a:solidFill>
          </a:endParaRPr>
        </a:p>
      </dgm:t>
    </dgm:pt>
    <dgm:pt modelId="{03BBF5B5-9040-4BAD-8733-6F2AC130E9A9}" type="parTrans" cxnId="{1CA63121-37F5-4746-8504-605F514CDA46}">
      <dgm:prSet/>
      <dgm:spPr/>
      <dgm:t>
        <a:bodyPr/>
        <a:lstStyle/>
        <a:p>
          <a:endParaRPr lang="tr-TR" sz="1400"/>
        </a:p>
      </dgm:t>
    </dgm:pt>
    <dgm:pt modelId="{F108E47F-F3A9-45EA-BB4A-ECB9DD90EA46}" type="sibTrans" cxnId="{1CA63121-37F5-4746-8504-605F514CDA46}">
      <dgm:prSet/>
      <dgm:spPr/>
      <dgm:t>
        <a:bodyPr/>
        <a:lstStyle/>
        <a:p>
          <a:endParaRPr lang="tr-TR" sz="1400"/>
        </a:p>
      </dgm:t>
    </dgm:pt>
    <dgm:pt modelId="{D3E85696-5806-46AC-BA9E-43DA8D4BECB3}">
      <dgm:prSet phldrT="[Metin]" custT="1"/>
      <dgm:spPr/>
      <dgm:t>
        <a:bodyPr/>
        <a:lstStyle/>
        <a:p>
          <a:r>
            <a:rPr lang="tr-TR" sz="1400" b="1" dirty="0" smtClean="0">
              <a:solidFill>
                <a:schemeClr val="tx2">
                  <a:lumMod val="50000"/>
                </a:schemeClr>
              </a:solidFill>
            </a:rPr>
            <a:t>Mekanizmalar</a:t>
          </a:r>
          <a:endParaRPr lang="tr-TR" sz="1400" b="1" dirty="0">
            <a:solidFill>
              <a:schemeClr val="tx2">
                <a:lumMod val="50000"/>
              </a:schemeClr>
            </a:solidFill>
          </a:endParaRPr>
        </a:p>
      </dgm:t>
    </dgm:pt>
    <dgm:pt modelId="{DFB2F6FF-F494-4BDB-844A-51423FD43153}" type="parTrans" cxnId="{E3FFADBB-E2C9-4179-8695-128BE8BDCF49}">
      <dgm:prSet/>
      <dgm:spPr/>
      <dgm:t>
        <a:bodyPr/>
        <a:lstStyle/>
        <a:p>
          <a:endParaRPr lang="tr-TR" sz="1400"/>
        </a:p>
      </dgm:t>
    </dgm:pt>
    <dgm:pt modelId="{A1A5FC91-E0D3-40BB-88D5-A52AA4A4D4E9}" type="sibTrans" cxnId="{E3FFADBB-E2C9-4179-8695-128BE8BDCF49}">
      <dgm:prSet/>
      <dgm:spPr/>
      <dgm:t>
        <a:bodyPr/>
        <a:lstStyle/>
        <a:p>
          <a:endParaRPr lang="tr-TR" sz="1400"/>
        </a:p>
      </dgm:t>
    </dgm:pt>
    <dgm:pt modelId="{EF3EDBE8-CACA-4C52-8F54-746432F1B444}">
      <dgm:prSet phldrT="[Metin]" custT="1"/>
      <dgm:spPr/>
      <dgm:t>
        <a:bodyPr/>
        <a:lstStyle/>
        <a:p>
          <a:r>
            <a:rPr lang="tr-TR" sz="1400" b="1" dirty="0" smtClean="0">
              <a:solidFill>
                <a:schemeClr val="bg1"/>
              </a:solidFill>
            </a:rPr>
            <a:t>Güncel Gelişmeler</a:t>
          </a:r>
          <a:endParaRPr lang="tr-TR" sz="1400" b="1" dirty="0">
            <a:solidFill>
              <a:schemeClr val="bg1"/>
            </a:solidFill>
          </a:endParaRPr>
        </a:p>
      </dgm:t>
    </dgm:pt>
    <dgm:pt modelId="{D42A1B51-1903-4BF3-B929-0AA7E6E6CCE9}" type="parTrans" cxnId="{D446D3A1-4D8F-423E-A554-7F6B8FAED57C}">
      <dgm:prSet/>
      <dgm:spPr/>
      <dgm:t>
        <a:bodyPr/>
        <a:lstStyle/>
        <a:p>
          <a:endParaRPr lang="tr-TR" sz="1400"/>
        </a:p>
      </dgm:t>
    </dgm:pt>
    <dgm:pt modelId="{C6AB3557-F993-46FA-ADBF-4FBE0E7AD8ED}" type="sibTrans" cxnId="{D446D3A1-4D8F-423E-A554-7F6B8FAED57C}">
      <dgm:prSet/>
      <dgm:spPr/>
      <dgm:t>
        <a:bodyPr/>
        <a:lstStyle/>
        <a:p>
          <a:endParaRPr lang="tr-TR" sz="1400"/>
        </a:p>
      </dgm:t>
    </dgm:pt>
    <dgm:pt modelId="{B1FA6198-DF7D-4202-A9AB-9770734330B8}">
      <dgm:prSet phldrT="[Metin]" custT="1"/>
      <dgm:spPr/>
      <dgm:t>
        <a:bodyPr/>
        <a:lstStyle/>
        <a:p>
          <a:r>
            <a:rPr lang="tr-TR" sz="1400" b="1" dirty="0" smtClean="0">
              <a:solidFill>
                <a:schemeClr val="tx2">
                  <a:lumMod val="50000"/>
                </a:schemeClr>
              </a:solidFill>
            </a:rPr>
            <a:t>Projeler</a:t>
          </a:r>
          <a:endParaRPr lang="tr-TR" sz="1400" b="1" dirty="0">
            <a:solidFill>
              <a:schemeClr val="tx2">
                <a:lumMod val="50000"/>
              </a:schemeClr>
            </a:solidFill>
          </a:endParaRPr>
        </a:p>
      </dgm:t>
    </dgm:pt>
    <dgm:pt modelId="{C0B76DCC-A71A-4EA6-A8F2-F78004D1E432}" type="parTrans" cxnId="{6CA5312D-5F1C-46BA-A44D-F57634043E61}">
      <dgm:prSet/>
      <dgm:spPr/>
      <dgm:t>
        <a:bodyPr/>
        <a:lstStyle/>
        <a:p>
          <a:endParaRPr lang="tr-TR" sz="1400"/>
        </a:p>
      </dgm:t>
    </dgm:pt>
    <dgm:pt modelId="{31C66F9C-D624-4410-A297-F6E7D5B83944}" type="sibTrans" cxnId="{6CA5312D-5F1C-46BA-A44D-F57634043E61}">
      <dgm:prSet/>
      <dgm:spPr/>
      <dgm:t>
        <a:bodyPr/>
        <a:lstStyle/>
        <a:p>
          <a:endParaRPr lang="tr-TR" sz="1400"/>
        </a:p>
      </dgm:t>
    </dgm:pt>
    <dgm:pt modelId="{9F900931-D4A2-48E5-89D3-44F779478D84}">
      <dgm:prSet phldrT="[Metin]" custT="1"/>
      <dgm:spPr/>
      <dgm:t>
        <a:bodyPr/>
        <a:lstStyle/>
        <a:p>
          <a:r>
            <a:rPr lang="tr-TR" sz="1400" b="1" dirty="0" smtClean="0">
              <a:solidFill>
                <a:schemeClr val="tx2">
                  <a:lumMod val="50000"/>
                </a:schemeClr>
              </a:solidFill>
            </a:rPr>
            <a:t>Sorunlar</a:t>
          </a:r>
          <a:endParaRPr lang="tr-TR" sz="1400" b="1" dirty="0">
            <a:solidFill>
              <a:schemeClr val="tx2">
                <a:lumMod val="50000"/>
              </a:schemeClr>
            </a:solidFill>
          </a:endParaRPr>
        </a:p>
      </dgm:t>
    </dgm:pt>
    <dgm:pt modelId="{79945B6E-7D36-40B6-915C-C102846806F2}" type="parTrans" cxnId="{3C4BD0E3-D9A2-426E-A94E-7753A63B9618}">
      <dgm:prSet/>
      <dgm:spPr/>
      <dgm:t>
        <a:bodyPr/>
        <a:lstStyle/>
        <a:p>
          <a:endParaRPr lang="tr-TR" sz="1400"/>
        </a:p>
      </dgm:t>
    </dgm:pt>
    <dgm:pt modelId="{B5542756-ADCE-4BA0-A51A-D10FE0018AAA}" type="sibTrans" cxnId="{3C4BD0E3-D9A2-426E-A94E-7753A63B9618}">
      <dgm:prSet/>
      <dgm:spPr/>
      <dgm:t>
        <a:bodyPr/>
        <a:lstStyle/>
        <a:p>
          <a:endParaRPr lang="tr-TR" sz="1400"/>
        </a:p>
      </dgm:t>
    </dgm:pt>
    <dgm:pt modelId="{853DA6DA-DBCC-4E19-BCA7-0E1594396AE5}">
      <dgm:prSet phldrT="[Metin]" custT="1"/>
      <dgm:spPr/>
      <dgm:t>
        <a:bodyPr/>
        <a:lstStyle/>
        <a:p>
          <a:r>
            <a:rPr lang="tr-TR" sz="1400" b="1" dirty="0" smtClean="0">
              <a:solidFill>
                <a:schemeClr val="tx2">
                  <a:lumMod val="50000"/>
                </a:schemeClr>
              </a:solidFill>
            </a:rPr>
            <a:t>Takvim</a:t>
          </a:r>
          <a:endParaRPr lang="tr-TR" sz="1400" b="1" dirty="0">
            <a:solidFill>
              <a:schemeClr val="tx2">
                <a:lumMod val="50000"/>
              </a:schemeClr>
            </a:solidFill>
          </a:endParaRPr>
        </a:p>
      </dgm:t>
    </dgm:pt>
    <dgm:pt modelId="{5844BA00-0F90-4DD7-9D98-9E3FD339BEAE}" type="parTrans" cxnId="{F4493DA3-6E7D-4330-9422-EA1B272A7250}">
      <dgm:prSet/>
      <dgm:spPr/>
      <dgm:t>
        <a:bodyPr/>
        <a:lstStyle/>
        <a:p>
          <a:endParaRPr lang="tr-TR" sz="1400"/>
        </a:p>
      </dgm:t>
    </dgm:pt>
    <dgm:pt modelId="{850D239D-81EF-402F-9D24-D697F83DD792}" type="sibTrans" cxnId="{F4493DA3-6E7D-4330-9422-EA1B272A7250}">
      <dgm:prSet/>
      <dgm:spPr/>
      <dgm:t>
        <a:bodyPr/>
        <a:lstStyle/>
        <a:p>
          <a:endParaRPr lang="tr-TR" sz="1400"/>
        </a:p>
      </dgm:t>
    </dgm:pt>
    <dgm:pt modelId="{4DD48CBC-0B4C-48B4-9A56-2A22364F1BA9}">
      <dgm:prSet phldrT="[Metin]" custT="1"/>
      <dgm:spPr/>
      <dgm:t>
        <a:bodyPr/>
        <a:lstStyle/>
        <a:p>
          <a:r>
            <a:rPr lang="tr-TR" sz="1400" b="1" dirty="0" smtClean="0">
              <a:solidFill>
                <a:schemeClr val="tx2">
                  <a:lumMod val="50000"/>
                </a:schemeClr>
              </a:solidFill>
            </a:rPr>
            <a:t>İş Konseyi</a:t>
          </a:r>
          <a:endParaRPr lang="tr-TR" sz="1400" b="1" dirty="0">
            <a:solidFill>
              <a:schemeClr val="tx2">
                <a:lumMod val="50000"/>
              </a:schemeClr>
            </a:solidFill>
          </a:endParaRPr>
        </a:p>
      </dgm:t>
    </dgm:pt>
    <dgm:pt modelId="{EC976D99-1410-4D14-993B-92DA791DB7BC}" type="parTrans" cxnId="{2C016EF8-EB3D-4062-A78D-CB1D3A0568BD}">
      <dgm:prSet/>
      <dgm:spPr/>
      <dgm:t>
        <a:bodyPr/>
        <a:lstStyle/>
        <a:p>
          <a:endParaRPr lang="tr-TR" sz="1400"/>
        </a:p>
      </dgm:t>
    </dgm:pt>
    <dgm:pt modelId="{9A666C62-AA3F-4A23-B27D-87CB319F16E6}" type="sibTrans" cxnId="{2C016EF8-EB3D-4062-A78D-CB1D3A0568BD}">
      <dgm:prSet/>
      <dgm:spPr/>
      <dgm:t>
        <a:bodyPr/>
        <a:lstStyle/>
        <a:p>
          <a:endParaRPr lang="tr-TR" sz="1400"/>
        </a:p>
      </dgm:t>
    </dgm:pt>
    <dgm:pt modelId="{9C571A53-0D2D-429E-A448-B74D3E501DF3}" type="pres">
      <dgm:prSet presAssocID="{93DDA8D1-7994-431D-BC82-F7142F4621F2}" presName="Name0" presStyleCnt="0">
        <dgm:presLayoutVars>
          <dgm:dir/>
          <dgm:resizeHandles val="exact"/>
        </dgm:presLayoutVars>
      </dgm:prSet>
      <dgm:spPr/>
    </dgm:pt>
    <dgm:pt modelId="{CBC14BE6-D27B-41EC-97B2-A12AA40BC8B7}" type="pres">
      <dgm:prSet presAssocID="{D1E1518A-0837-4F7F-8AA4-0477749A661D}" presName="parTxOnly" presStyleLbl="node1" presStyleIdx="0" presStyleCnt="7" custScaleX="81077">
        <dgm:presLayoutVars>
          <dgm:bulletEnabled val="1"/>
        </dgm:presLayoutVars>
      </dgm:prSet>
      <dgm:spPr/>
      <dgm:t>
        <a:bodyPr/>
        <a:lstStyle/>
        <a:p>
          <a:endParaRPr lang="tr-TR"/>
        </a:p>
      </dgm:t>
    </dgm:pt>
    <dgm:pt modelId="{340CE2A6-1E89-43A0-A380-323FB143779B}" type="pres">
      <dgm:prSet presAssocID="{F108E47F-F3A9-45EA-BB4A-ECB9DD90EA46}" presName="parSpace" presStyleCnt="0"/>
      <dgm:spPr/>
    </dgm:pt>
    <dgm:pt modelId="{701371F3-A13C-4A5A-8448-79C9465A9B17}" type="pres">
      <dgm:prSet presAssocID="{D3E85696-5806-46AC-BA9E-43DA8D4BECB3}" presName="parTxOnly" presStyleLbl="node1" presStyleIdx="1" presStyleCnt="7" custScaleX="140173">
        <dgm:presLayoutVars>
          <dgm:bulletEnabled val="1"/>
        </dgm:presLayoutVars>
      </dgm:prSet>
      <dgm:spPr/>
      <dgm:t>
        <a:bodyPr/>
        <a:lstStyle/>
        <a:p>
          <a:endParaRPr lang="tr-TR"/>
        </a:p>
      </dgm:t>
    </dgm:pt>
    <dgm:pt modelId="{5B2BB96F-D86B-4977-9A6D-A493D9339F80}" type="pres">
      <dgm:prSet presAssocID="{A1A5FC91-E0D3-40BB-88D5-A52AA4A4D4E9}" presName="parSpace" presStyleCnt="0"/>
      <dgm:spPr/>
    </dgm:pt>
    <dgm:pt modelId="{FDE8BA31-0C96-4842-8504-0DF1E6878272}" type="pres">
      <dgm:prSet presAssocID="{EF3EDBE8-CACA-4C52-8F54-746432F1B444}" presName="parTxOnly" presStyleLbl="node1" presStyleIdx="2" presStyleCnt="7" custScaleX="114223">
        <dgm:presLayoutVars>
          <dgm:bulletEnabled val="1"/>
        </dgm:presLayoutVars>
      </dgm:prSet>
      <dgm:spPr/>
      <dgm:t>
        <a:bodyPr/>
        <a:lstStyle/>
        <a:p>
          <a:endParaRPr lang="tr-TR"/>
        </a:p>
      </dgm:t>
    </dgm:pt>
    <dgm:pt modelId="{35A0E70B-5CFA-4195-8D72-3B5EC31DA9E1}" type="pres">
      <dgm:prSet presAssocID="{C6AB3557-F993-46FA-ADBF-4FBE0E7AD8ED}" presName="parSpace" presStyleCnt="0"/>
      <dgm:spPr/>
    </dgm:pt>
    <dgm:pt modelId="{2ACA6ED5-1FBC-49AB-BAF6-B9E7AAA0EB3F}" type="pres">
      <dgm:prSet presAssocID="{B1FA6198-DF7D-4202-A9AB-9770734330B8}" presName="parTxOnly" presStyleLbl="node1" presStyleIdx="3" presStyleCnt="7">
        <dgm:presLayoutVars>
          <dgm:bulletEnabled val="1"/>
        </dgm:presLayoutVars>
      </dgm:prSet>
      <dgm:spPr/>
      <dgm:t>
        <a:bodyPr/>
        <a:lstStyle/>
        <a:p>
          <a:endParaRPr lang="tr-TR"/>
        </a:p>
      </dgm:t>
    </dgm:pt>
    <dgm:pt modelId="{0112A07F-7A46-4A6B-BEA4-D0DC9DA319BE}" type="pres">
      <dgm:prSet presAssocID="{31C66F9C-D624-4410-A297-F6E7D5B83944}" presName="parSpace" presStyleCnt="0"/>
      <dgm:spPr/>
    </dgm:pt>
    <dgm:pt modelId="{B2292C9B-F43F-409B-9F59-035EF9DF9CBE}" type="pres">
      <dgm:prSet presAssocID="{9F900931-D4A2-48E5-89D3-44F779478D84}" presName="parTxOnly" presStyleLbl="node1" presStyleIdx="4" presStyleCnt="7">
        <dgm:presLayoutVars>
          <dgm:bulletEnabled val="1"/>
        </dgm:presLayoutVars>
      </dgm:prSet>
      <dgm:spPr/>
      <dgm:t>
        <a:bodyPr/>
        <a:lstStyle/>
        <a:p>
          <a:endParaRPr lang="tr-TR"/>
        </a:p>
      </dgm:t>
    </dgm:pt>
    <dgm:pt modelId="{705CB44C-70BE-4169-9AF2-6AD3AF48D5C8}" type="pres">
      <dgm:prSet presAssocID="{B5542756-ADCE-4BA0-A51A-D10FE0018AAA}" presName="parSpace" presStyleCnt="0"/>
      <dgm:spPr/>
    </dgm:pt>
    <dgm:pt modelId="{7316E82B-B8D2-4516-AEAB-7CF5DE04BB76}" type="pres">
      <dgm:prSet presAssocID="{853DA6DA-DBCC-4E19-BCA7-0E1594396AE5}" presName="parTxOnly" presStyleLbl="node1" presStyleIdx="5" presStyleCnt="7">
        <dgm:presLayoutVars>
          <dgm:bulletEnabled val="1"/>
        </dgm:presLayoutVars>
      </dgm:prSet>
      <dgm:spPr/>
      <dgm:t>
        <a:bodyPr/>
        <a:lstStyle/>
        <a:p>
          <a:endParaRPr lang="tr-TR"/>
        </a:p>
      </dgm:t>
    </dgm:pt>
    <dgm:pt modelId="{72D2DD6A-D97B-4795-AD1B-E61E5143FF28}" type="pres">
      <dgm:prSet presAssocID="{850D239D-81EF-402F-9D24-D697F83DD792}" presName="parSpace" presStyleCnt="0"/>
      <dgm:spPr/>
    </dgm:pt>
    <dgm:pt modelId="{6876A10A-7364-4A24-9B6B-5FAECB5CFB1A}" type="pres">
      <dgm:prSet presAssocID="{4DD48CBC-0B4C-48B4-9A56-2A22364F1BA9}" presName="parTxOnly" presStyleLbl="node1" presStyleIdx="6" presStyleCnt="7">
        <dgm:presLayoutVars>
          <dgm:bulletEnabled val="1"/>
        </dgm:presLayoutVars>
      </dgm:prSet>
      <dgm:spPr/>
      <dgm:t>
        <a:bodyPr/>
        <a:lstStyle/>
        <a:p>
          <a:endParaRPr lang="tr-TR"/>
        </a:p>
      </dgm:t>
    </dgm:pt>
  </dgm:ptLst>
  <dgm:cxnLst>
    <dgm:cxn modelId="{D446D3A1-4D8F-423E-A554-7F6B8FAED57C}" srcId="{93DDA8D1-7994-431D-BC82-F7142F4621F2}" destId="{EF3EDBE8-CACA-4C52-8F54-746432F1B444}" srcOrd="2" destOrd="0" parTransId="{D42A1B51-1903-4BF3-B929-0AA7E6E6CCE9}" sibTransId="{C6AB3557-F993-46FA-ADBF-4FBE0E7AD8ED}"/>
    <dgm:cxn modelId="{6CA5312D-5F1C-46BA-A44D-F57634043E61}" srcId="{93DDA8D1-7994-431D-BC82-F7142F4621F2}" destId="{B1FA6198-DF7D-4202-A9AB-9770734330B8}" srcOrd="3" destOrd="0" parTransId="{C0B76DCC-A71A-4EA6-A8F2-F78004D1E432}" sibTransId="{31C66F9C-D624-4410-A297-F6E7D5B83944}"/>
    <dgm:cxn modelId="{767ACD0A-F7B1-4C7B-A9E9-C3667A62A695}" type="presOf" srcId="{D1E1518A-0837-4F7F-8AA4-0477749A661D}" destId="{CBC14BE6-D27B-41EC-97B2-A12AA40BC8B7}" srcOrd="0" destOrd="0" presId="urn:microsoft.com/office/officeart/2005/8/layout/hChevron3"/>
    <dgm:cxn modelId="{F28936A7-4EA2-4C83-BB90-99D4507A6611}" type="presOf" srcId="{853DA6DA-DBCC-4E19-BCA7-0E1594396AE5}" destId="{7316E82B-B8D2-4516-AEAB-7CF5DE04BB76}" srcOrd="0" destOrd="0" presId="urn:microsoft.com/office/officeart/2005/8/layout/hChevron3"/>
    <dgm:cxn modelId="{72DF00F5-0A15-4712-A76B-C318267F9D0E}" type="presOf" srcId="{D3E85696-5806-46AC-BA9E-43DA8D4BECB3}" destId="{701371F3-A13C-4A5A-8448-79C9465A9B17}" srcOrd="0" destOrd="0" presId="urn:microsoft.com/office/officeart/2005/8/layout/hChevron3"/>
    <dgm:cxn modelId="{3487D96A-3CC6-4B05-9588-FB6858D654BC}" type="presOf" srcId="{B1FA6198-DF7D-4202-A9AB-9770734330B8}" destId="{2ACA6ED5-1FBC-49AB-BAF6-B9E7AAA0EB3F}" srcOrd="0" destOrd="0" presId="urn:microsoft.com/office/officeart/2005/8/layout/hChevron3"/>
    <dgm:cxn modelId="{A8D9C6C3-1331-4E10-8732-89FF51C0A5F7}" type="presOf" srcId="{EF3EDBE8-CACA-4C52-8F54-746432F1B444}" destId="{FDE8BA31-0C96-4842-8504-0DF1E6878272}" srcOrd="0" destOrd="0" presId="urn:microsoft.com/office/officeart/2005/8/layout/hChevron3"/>
    <dgm:cxn modelId="{F4493DA3-6E7D-4330-9422-EA1B272A7250}" srcId="{93DDA8D1-7994-431D-BC82-F7142F4621F2}" destId="{853DA6DA-DBCC-4E19-BCA7-0E1594396AE5}" srcOrd="5" destOrd="0" parTransId="{5844BA00-0F90-4DD7-9D98-9E3FD339BEAE}" sibTransId="{850D239D-81EF-402F-9D24-D697F83DD792}"/>
    <dgm:cxn modelId="{DDE40413-173A-4482-B598-D11A5BC5F28C}" type="presOf" srcId="{4DD48CBC-0B4C-48B4-9A56-2A22364F1BA9}" destId="{6876A10A-7364-4A24-9B6B-5FAECB5CFB1A}" srcOrd="0" destOrd="0" presId="urn:microsoft.com/office/officeart/2005/8/layout/hChevron3"/>
    <dgm:cxn modelId="{3C4BD0E3-D9A2-426E-A94E-7753A63B9618}" srcId="{93DDA8D1-7994-431D-BC82-F7142F4621F2}" destId="{9F900931-D4A2-48E5-89D3-44F779478D84}" srcOrd="4" destOrd="0" parTransId="{79945B6E-7D36-40B6-915C-C102846806F2}" sibTransId="{B5542756-ADCE-4BA0-A51A-D10FE0018AAA}"/>
    <dgm:cxn modelId="{098C8B6F-5D60-40FA-A034-9FDC725849F4}" type="presOf" srcId="{93DDA8D1-7994-431D-BC82-F7142F4621F2}" destId="{9C571A53-0D2D-429E-A448-B74D3E501DF3}" srcOrd="0" destOrd="0" presId="urn:microsoft.com/office/officeart/2005/8/layout/hChevron3"/>
    <dgm:cxn modelId="{2C016EF8-EB3D-4062-A78D-CB1D3A0568BD}" srcId="{93DDA8D1-7994-431D-BC82-F7142F4621F2}" destId="{4DD48CBC-0B4C-48B4-9A56-2A22364F1BA9}" srcOrd="6" destOrd="0" parTransId="{EC976D99-1410-4D14-993B-92DA791DB7BC}" sibTransId="{9A666C62-AA3F-4A23-B27D-87CB319F16E6}"/>
    <dgm:cxn modelId="{1CA63121-37F5-4746-8504-605F514CDA46}" srcId="{93DDA8D1-7994-431D-BC82-F7142F4621F2}" destId="{D1E1518A-0837-4F7F-8AA4-0477749A661D}" srcOrd="0" destOrd="0" parTransId="{03BBF5B5-9040-4BAD-8733-6F2AC130E9A9}" sibTransId="{F108E47F-F3A9-45EA-BB4A-ECB9DD90EA46}"/>
    <dgm:cxn modelId="{6BABFDED-99E8-40B7-A5D6-AA2671ACC7F7}" type="presOf" srcId="{9F900931-D4A2-48E5-89D3-44F779478D84}" destId="{B2292C9B-F43F-409B-9F59-035EF9DF9CBE}" srcOrd="0" destOrd="0" presId="urn:microsoft.com/office/officeart/2005/8/layout/hChevron3"/>
    <dgm:cxn modelId="{E3FFADBB-E2C9-4179-8695-128BE8BDCF49}" srcId="{93DDA8D1-7994-431D-BC82-F7142F4621F2}" destId="{D3E85696-5806-46AC-BA9E-43DA8D4BECB3}" srcOrd="1" destOrd="0" parTransId="{DFB2F6FF-F494-4BDB-844A-51423FD43153}" sibTransId="{A1A5FC91-E0D3-40BB-88D5-A52AA4A4D4E9}"/>
    <dgm:cxn modelId="{03E68E6E-A0DA-41D2-BE88-CECFBD09D7E8}" type="presParOf" srcId="{9C571A53-0D2D-429E-A448-B74D3E501DF3}" destId="{CBC14BE6-D27B-41EC-97B2-A12AA40BC8B7}" srcOrd="0" destOrd="0" presId="urn:microsoft.com/office/officeart/2005/8/layout/hChevron3"/>
    <dgm:cxn modelId="{5DD76E41-D3B7-430A-A3C9-BB96FB9B3AAE}" type="presParOf" srcId="{9C571A53-0D2D-429E-A448-B74D3E501DF3}" destId="{340CE2A6-1E89-43A0-A380-323FB143779B}" srcOrd="1" destOrd="0" presId="urn:microsoft.com/office/officeart/2005/8/layout/hChevron3"/>
    <dgm:cxn modelId="{B374DA76-EBC1-43B2-ADE6-D1EE5ACF4A5F}" type="presParOf" srcId="{9C571A53-0D2D-429E-A448-B74D3E501DF3}" destId="{701371F3-A13C-4A5A-8448-79C9465A9B17}" srcOrd="2" destOrd="0" presId="urn:microsoft.com/office/officeart/2005/8/layout/hChevron3"/>
    <dgm:cxn modelId="{4EE7082B-E4EA-41C8-A379-09EDFA6E2B4E}" type="presParOf" srcId="{9C571A53-0D2D-429E-A448-B74D3E501DF3}" destId="{5B2BB96F-D86B-4977-9A6D-A493D9339F80}" srcOrd="3" destOrd="0" presId="urn:microsoft.com/office/officeart/2005/8/layout/hChevron3"/>
    <dgm:cxn modelId="{6D7A2C75-925D-4931-98CE-2AA6148352E8}" type="presParOf" srcId="{9C571A53-0D2D-429E-A448-B74D3E501DF3}" destId="{FDE8BA31-0C96-4842-8504-0DF1E6878272}" srcOrd="4" destOrd="0" presId="urn:microsoft.com/office/officeart/2005/8/layout/hChevron3"/>
    <dgm:cxn modelId="{5C6B045F-1C87-4B69-A6A8-8AB0CA11662F}" type="presParOf" srcId="{9C571A53-0D2D-429E-A448-B74D3E501DF3}" destId="{35A0E70B-5CFA-4195-8D72-3B5EC31DA9E1}" srcOrd="5" destOrd="0" presId="urn:microsoft.com/office/officeart/2005/8/layout/hChevron3"/>
    <dgm:cxn modelId="{7D16F1B8-EB08-46BB-B838-F46D282A6127}" type="presParOf" srcId="{9C571A53-0D2D-429E-A448-B74D3E501DF3}" destId="{2ACA6ED5-1FBC-49AB-BAF6-B9E7AAA0EB3F}" srcOrd="6" destOrd="0" presId="urn:microsoft.com/office/officeart/2005/8/layout/hChevron3"/>
    <dgm:cxn modelId="{A092EE21-8908-473A-8721-8B8A0A5AF47F}" type="presParOf" srcId="{9C571A53-0D2D-429E-A448-B74D3E501DF3}" destId="{0112A07F-7A46-4A6B-BEA4-D0DC9DA319BE}" srcOrd="7" destOrd="0" presId="urn:microsoft.com/office/officeart/2005/8/layout/hChevron3"/>
    <dgm:cxn modelId="{3CB87503-C488-466F-BC1E-ECCFCB85E86A}" type="presParOf" srcId="{9C571A53-0D2D-429E-A448-B74D3E501DF3}" destId="{B2292C9B-F43F-409B-9F59-035EF9DF9CBE}" srcOrd="8" destOrd="0" presId="urn:microsoft.com/office/officeart/2005/8/layout/hChevron3"/>
    <dgm:cxn modelId="{DC47768D-11DC-4F48-8B0D-BA4304C956A8}" type="presParOf" srcId="{9C571A53-0D2D-429E-A448-B74D3E501DF3}" destId="{705CB44C-70BE-4169-9AF2-6AD3AF48D5C8}" srcOrd="9" destOrd="0" presId="urn:microsoft.com/office/officeart/2005/8/layout/hChevron3"/>
    <dgm:cxn modelId="{9AF010E3-C427-4C90-BC56-95AD7B4ADC45}" type="presParOf" srcId="{9C571A53-0D2D-429E-A448-B74D3E501DF3}" destId="{7316E82B-B8D2-4516-AEAB-7CF5DE04BB76}" srcOrd="10" destOrd="0" presId="urn:microsoft.com/office/officeart/2005/8/layout/hChevron3"/>
    <dgm:cxn modelId="{8607CFEB-82C2-497D-A003-609737127317}" type="presParOf" srcId="{9C571A53-0D2D-429E-A448-B74D3E501DF3}" destId="{72D2DD6A-D97B-4795-AD1B-E61E5143FF28}" srcOrd="11" destOrd="0" presId="urn:microsoft.com/office/officeart/2005/8/layout/hChevron3"/>
    <dgm:cxn modelId="{922C4647-09C1-4A45-A550-A15A8D487AC9}" type="presParOf" srcId="{9C571A53-0D2D-429E-A448-B74D3E501DF3}" destId="{6876A10A-7364-4A24-9B6B-5FAECB5CFB1A}" srcOrd="12" destOrd="0" presId="urn:microsoft.com/office/officeart/2005/8/layout/hChevron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C934337D-A02E-4966-85A2-A377FB73F027}"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tr-TR"/>
        </a:p>
      </dgm:t>
    </dgm:pt>
    <dgm:pt modelId="{B187F40D-5048-4281-BDDC-5F6876BC414E}">
      <dgm:prSet phldrT="[Metin]" custT="1"/>
      <dgm:spPr/>
      <dgm:t>
        <a:bodyPr/>
        <a:lstStyle/>
        <a:p>
          <a:r>
            <a:rPr lang="tr-TR" sz="1600" b="1" dirty="0" smtClean="0"/>
            <a:t>Ortak Sanayi Bölgesi</a:t>
          </a:r>
          <a:endParaRPr lang="tr-TR" sz="1600" b="1" dirty="0"/>
        </a:p>
      </dgm:t>
    </dgm:pt>
    <dgm:pt modelId="{F043E58F-76FE-4538-BC79-F30DFB6EF46E}" type="parTrans" cxnId="{F575BCFE-A216-4F53-AE37-2E9346A002E9}">
      <dgm:prSet/>
      <dgm:spPr/>
      <dgm:t>
        <a:bodyPr/>
        <a:lstStyle/>
        <a:p>
          <a:endParaRPr lang="tr-TR" sz="1600" b="1"/>
        </a:p>
      </dgm:t>
    </dgm:pt>
    <dgm:pt modelId="{1B59C469-45A1-4421-A07C-A89B8132FD42}" type="sibTrans" cxnId="{F575BCFE-A216-4F53-AE37-2E9346A002E9}">
      <dgm:prSet/>
      <dgm:spPr/>
      <dgm:t>
        <a:bodyPr/>
        <a:lstStyle/>
        <a:p>
          <a:endParaRPr lang="tr-TR" sz="1600" b="1"/>
        </a:p>
      </dgm:t>
    </dgm:pt>
    <dgm:pt modelId="{6162C220-7879-4629-A330-553E852E12A2}">
      <dgm:prSet phldrT="[Metin]" custT="1"/>
      <dgm:spPr/>
      <dgm:t>
        <a:bodyPr/>
        <a:lstStyle/>
        <a:p>
          <a:r>
            <a:rPr lang="tr-TR" sz="1600" b="1" dirty="0" smtClean="0"/>
            <a:t>Gümrük Kapılarının Modernizasyonu</a:t>
          </a:r>
          <a:endParaRPr lang="tr-TR" sz="1600" b="1" dirty="0"/>
        </a:p>
      </dgm:t>
    </dgm:pt>
    <dgm:pt modelId="{FC3A17A9-159E-4C3E-A522-83C638CA7F0E}" type="parTrans" cxnId="{66DC1825-A0D9-400F-93AB-3C8C7F70A49C}">
      <dgm:prSet/>
      <dgm:spPr/>
      <dgm:t>
        <a:bodyPr/>
        <a:lstStyle/>
        <a:p>
          <a:endParaRPr lang="tr-TR" sz="1600" b="1"/>
        </a:p>
      </dgm:t>
    </dgm:pt>
    <dgm:pt modelId="{4E968297-4BC3-4343-A669-7C392D5D3B1A}" type="sibTrans" cxnId="{66DC1825-A0D9-400F-93AB-3C8C7F70A49C}">
      <dgm:prSet/>
      <dgm:spPr/>
      <dgm:t>
        <a:bodyPr/>
        <a:lstStyle/>
        <a:p>
          <a:endParaRPr lang="tr-TR" sz="1600" b="1"/>
        </a:p>
      </dgm:t>
    </dgm:pt>
    <dgm:pt modelId="{9075D775-0CB7-4E4A-AA95-77A9E79287B2}">
      <dgm:prSet custT="1"/>
      <dgm:spPr/>
      <dgm:t>
        <a:bodyPr/>
        <a:lstStyle/>
        <a:p>
          <a:r>
            <a:rPr lang="tr-TR" sz="1600" b="1" dirty="0" smtClean="0"/>
            <a:t>Bölgeye sağlanacak enerji</a:t>
          </a:r>
          <a:endParaRPr lang="tr-TR" sz="1600" b="1" dirty="0"/>
        </a:p>
      </dgm:t>
    </dgm:pt>
    <dgm:pt modelId="{5D0A77FE-B8C0-4027-8A46-8F2456B73A89}" type="parTrans" cxnId="{DA0AFC7A-C20F-4A94-BA7C-A69AFDB4ECC8}">
      <dgm:prSet/>
      <dgm:spPr/>
      <dgm:t>
        <a:bodyPr/>
        <a:lstStyle/>
        <a:p>
          <a:endParaRPr lang="tr-TR" sz="1600" b="1"/>
        </a:p>
      </dgm:t>
    </dgm:pt>
    <dgm:pt modelId="{39ECF834-621E-43CE-82C9-512547B0FFD4}" type="sibTrans" cxnId="{DA0AFC7A-C20F-4A94-BA7C-A69AFDB4ECC8}">
      <dgm:prSet/>
      <dgm:spPr/>
      <dgm:t>
        <a:bodyPr/>
        <a:lstStyle/>
        <a:p>
          <a:endParaRPr lang="tr-TR" sz="1600" b="1"/>
        </a:p>
      </dgm:t>
    </dgm:pt>
    <dgm:pt modelId="{4A516196-76C4-45E0-8F98-E01523263573}">
      <dgm:prSet custT="1"/>
      <dgm:spPr/>
      <dgm:t>
        <a:bodyPr/>
        <a:lstStyle/>
        <a:p>
          <a:r>
            <a:rPr lang="tr-TR" sz="1600" b="1" dirty="0" smtClean="0"/>
            <a:t>İran’ın iç onay süreci</a:t>
          </a:r>
          <a:endParaRPr lang="tr-TR" sz="1600" b="1" dirty="0"/>
        </a:p>
      </dgm:t>
    </dgm:pt>
    <dgm:pt modelId="{9624912F-9DE9-4192-89F7-1287EF7CEE66}" type="parTrans" cxnId="{87DFC428-5A0F-4101-A1CF-3E334A30D1A1}">
      <dgm:prSet/>
      <dgm:spPr/>
      <dgm:t>
        <a:bodyPr/>
        <a:lstStyle/>
        <a:p>
          <a:endParaRPr lang="tr-TR" sz="1600" b="1"/>
        </a:p>
      </dgm:t>
    </dgm:pt>
    <dgm:pt modelId="{DDE26BF0-6B61-4EB4-9D5F-D62C6364ACF1}" type="sibTrans" cxnId="{87DFC428-5A0F-4101-A1CF-3E334A30D1A1}">
      <dgm:prSet/>
      <dgm:spPr/>
      <dgm:t>
        <a:bodyPr/>
        <a:lstStyle/>
        <a:p>
          <a:endParaRPr lang="tr-TR" sz="1600" b="1"/>
        </a:p>
      </dgm:t>
    </dgm:pt>
    <dgm:pt modelId="{382986FC-6ACB-4F36-8B35-53075C0D3C3D}" type="pres">
      <dgm:prSet presAssocID="{C934337D-A02E-4966-85A2-A377FB73F027}" presName="list" presStyleCnt="0">
        <dgm:presLayoutVars>
          <dgm:dir/>
          <dgm:animLvl val="lvl"/>
        </dgm:presLayoutVars>
      </dgm:prSet>
      <dgm:spPr/>
      <dgm:t>
        <a:bodyPr/>
        <a:lstStyle/>
        <a:p>
          <a:endParaRPr lang="tr-TR"/>
        </a:p>
      </dgm:t>
    </dgm:pt>
    <dgm:pt modelId="{A4118CF8-97E7-4E7E-B54D-7E9409F37717}" type="pres">
      <dgm:prSet presAssocID="{B187F40D-5048-4281-BDDC-5F6876BC414E}" presName="posSpace" presStyleCnt="0"/>
      <dgm:spPr/>
    </dgm:pt>
    <dgm:pt modelId="{36C26916-F8F6-4F05-B5AB-DF8417A3F121}" type="pres">
      <dgm:prSet presAssocID="{B187F40D-5048-4281-BDDC-5F6876BC414E}" presName="vertFlow" presStyleCnt="0"/>
      <dgm:spPr/>
    </dgm:pt>
    <dgm:pt modelId="{320A5B3A-9DB5-4B78-AAA3-61A8BF03FCCE}" type="pres">
      <dgm:prSet presAssocID="{B187F40D-5048-4281-BDDC-5F6876BC414E}" presName="topSpace" presStyleCnt="0"/>
      <dgm:spPr/>
    </dgm:pt>
    <dgm:pt modelId="{61DE8643-AD32-48B3-8B5D-557B705F39DB}" type="pres">
      <dgm:prSet presAssocID="{B187F40D-5048-4281-BDDC-5F6876BC414E}" presName="firstComp" presStyleCnt="0"/>
      <dgm:spPr/>
    </dgm:pt>
    <dgm:pt modelId="{C0910F12-1CA7-4B7C-817B-BCBCE2E1D3C5}" type="pres">
      <dgm:prSet presAssocID="{B187F40D-5048-4281-BDDC-5F6876BC414E}" presName="firstChild" presStyleLbl="bgAccFollowNode1" presStyleIdx="0" presStyleCnt="2"/>
      <dgm:spPr/>
      <dgm:t>
        <a:bodyPr/>
        <a:lstStyle/>
        <a:p>
          <a:endParaRPr lang="tr-TR"/>
        </a:p>
      </dgm:t>
    </dgm:pt>
    <dgm:pt modelId="{C7C4744F-81C1-4BF2-840E-F2E9D4BAF2DB}" type="pres">
      <dgm:prSet presAssocID="{B187F40D-5048-4281-BDDC-5F6876BC414E}" presName="firstChildTx" presStyleLbl="bgAccFollowNode1" presStyleIdx="0" presStyleCnt="2">
        <dgm:presLayoutVars>
          <dgm:bulletEnabled val="1"/>
        </dgm:presLayoutVars>
      </dgm:prSet>
      <dgm:spPr/>
      <dgm:t>
        <a:bodyPr/>
        <a:lstStyle/>
        <a:p>
          <a:endParaRPr lang="tr-TR"/>
        </a:p>
      </dgm:t>
    </dgm:pt>
    <dgm:pt modelId="{2AB3487E-49EC-429F-9147-23D32239C7B8}" type="pres">
      <dgm:prSet presAssocID="{B187F40D-5048-4281-BDDC-5F6876BC414E}" presName="negSpace" presStyleCnt="0"/>
      <dgm:spPr/>
    </dgm:pt>
    <dgm:pt modelId="{35DC462D-E05B-4FFF-AA06-7CD9854A7D34}" type="pres">
      <dgm:prSet presAssocID="{B187F40D-5048-4281-BDDC-5F6876BC414E}" presName="circle" presStyleLbl="node1" presStyleIdx="0" presStyleCnt="2"/>
      <dgm:spPr/>
      <dgm:t>
        <a:bodyPr/>
        <a:lstStyle/>
        <a:p>
          <a:endParaRPr lang="tr-TR"/>
        </a:p>
      </dgm:t>
    </dgm:pt>
    <dgm:pt modelId="{C36D9443-4E2D-42F9-A5E5-87EC9905123C}" type="pres">
      <dgm:prSet presAssocID="{1B59C469-45A1-4421-A07C-A89B8132FD42}" presName="transSpace" presStyleCnt="0"/>
      <dgm:spPr/>
    </dgm:pt>
    <dgm:pt modelId="{A5414CFA-B6F6-40E6-9942-D8060A33E6E1}" type="pres">
      <dgm:prSet presAssocID="{6162C220-7879-4629-A330-553E852E12A2}" presName="posSpace" presStyleCnt="0"/>
      <dgm:spPr/>
    </dgm:pt>
    <dgm:pt modelId="{87B3CE7B-8774-486B-AACE-570B0E046DE9}" type="pres">
      <dgm:prSet presAssocID="{6162C220-7879-4629-A330-553E852E12A2}" presName="vertFlow" presStyleCnt="0"/>
      <dgm:spPr/>
    </dgm:pt>
    <dgm:pt modelId="{E08ED317-E8E8-4FF3-B33A-9420C5CED156}" type="pres">
      <dgm:prSet presAssocID="{6162C220-7879-4629-A330-553E852E12A2}" presName="topSpace" presStyleCnt="0"/>
      <dgm:spPr/>
    </dgm:pt>
    <dgm:pt modelId="{9F16C4F4-4601-48EB-9AF8-EDFE627AED54}" type="pres">
      <dgm:prSet presAssocID="{6162C220-7879-4629-A330-553E852E12A2}" presName="firstComp" presStyleCnt="0"/>
      <dgm:spPr/>
    </dgm:pt>
    <dgm:pt modelId="{A729930A-8E20-4B44-B613-8D4F3325C718}" type="pres">
      <dgm:prSet presAssocID="{6162C220-7879-4629-A330-553E852E12A2}" presName="firstChild" presStyleLbl="bgAccFollowNode1" presStyleIdx="1" presStyleCnt="2"/>
      <dgm:spPr/>
      <dgm:t>
        <a:bodyPr/>
        <a:lstStyle/>
        <a:p>
          <a:endParaRPr lang="tr-TR"/>
        </a:p>
      </dgm:t>
    </dgm:pt>
    <dgm:pt modelId="{F7027FB1-4029-431D-9D89-05B87E6D2C43}" type="pres">
      <dgm:prSet presAssocID="{6162C220-7879-4629-A330-553E852E12A2}" presName="firstChildTx" presStyleLbl="bgAccFollowNode1" presStyleIdx="1" presStyleCnt="2">
        <dgm:presLayoutVars>
          <dgm:bulletEnabled val="1"/>
        </dgm:presLayoutVars>
      </dgm:prSet>
      <dgm:spPr/>
      <dgm:t>
        <a:bodyPr/>
        <a:lstStyle/>
        <a:p>
          <a:endParaRPr lang="tr-TR"/>
        </a:p>
      </dgm:t>
    </dgm:pt>
    <dgm:pt modelId="{31A79121-1C08-4DCD-BAB6-5D2371DB34AA}" type="pres">
      <dgm:prSet presAssocID="{6162C220-7879-4629-A330-553E852E12A2}" presName="negSpace" presStyleCnt="0"/>
      <dgm:spPr/>
    </dgm:pt>
    <dgm:pt modelId="{F6B659DA-C67C-472C-99BF-96E7D9ACCB2E}" type="pres">
      <dgm:prSet presAssocID="{6162C220-7879-4629-A330-553E852E12A2}" presName="circle" presStyleLbl="node1" presStyleIdx="1" presStyleCnt="2"/>
      <dgm:spPr/>
      <dgm:t>
        <a:bodyPr/>
        <a:lstStyle/>
        <a:p>
          <a:endParaRPr lang="tr-TR"/>
        </a:p>
      </dgm:t>
    </dgm:pt>
  </dgm:ptLst>
  <dgm:cxnLst>
    <dgm:cxn modelId="{E77C569B-6116-4428-A8D0-EA573D98E5BE}" type="presOf" srcId="{4A516196-76C4-45E0-8F98-E01523263573}" destId="{F7027FB1-4029-431D-9D89-05B87E6D2C43}" srcOrd="1" destOrd="0" presId="urn:microsoft.com/office/officeart/2005/8/layout/hList9"/>
    <dgm:cxn modelId="{66DC1825-A0D9-400F-93AB-3C8C7F70A49C}" srcId="{C934337D-A02E-4966-85A2-A377FB73F027}" destId="{6162C220-7879-4629-A330-553E852E12A2}" srcOrd="1" destOrd="0" parTransId="{FC3A17A9-159E-4C3E-A522-83C638CA7F0E}" sibTransId="{4E968297-4BC3-4343-A669-7C392D5D3B1A}"/>
    <dgm:cxn modelId="{3FC3AD28-E245-44AD-8058-7EDF1F0FB9CF}" type="presOf" srcId="{C934337D-A02E-4966-85A2-A377FB73F027}" destId="{382986FC-6ACB-4F36-8B35-53075C0D3C3D}" srcOrd="0" destOrd="0" presId="urn:microsoft.com/office/officeart/2005/8/layout/hList9"/>
    <dgm:cxn modelId="{38E66604-A603-4707-B968-D3D79857B49F}" type="presOf" srcId="{4A516196-76C4-45E0-8F98-E01523263573}" destId="{A729930A-8E20-4B44-B613-8D4F3325C718}" srcOrd="0" destOrd="0" presId="urn:microsoft.com/office/officeart/2005/8/layout/hList9"/>
    <dgm:cxn modelId="{87DFC428-5A0F-4101-A1CF-3E334A30D1A1}" srcId="{6162C220-7879-4629-A330-553E852E12A2}" destId="{4A516196-76C4-45E0-8F98-E01523263573}" srcOrd="0" destOrd="0" parTransId="{9624912F-9DE9-4192-89F7-1287EF7CEE66}" sibTransId="{DDE26BF0-6B61-4EB4-9D5F-D62C6364ACF1}"/>
    <dgm:cxn modelId="{F575BCFE-A216-4F53-AE37-2E9346A002E9}" srcId="{C934337D-A02E-4966-85A2-A377FB73F027}" destId="{B187F40D-5048-4281-BDDC-5F6876BC414E}" srcOrd="0" destOrd="0" parTransId="{F043E58F-76FE-4538-BC79-F30DFB6EF46E}" sibTransId="{1B59C469-45A1-4421-A07C-A89B8132FD42}"/>
    <dgm:cxn modelId="{DA0AFC7A-C20F-4A94-BA7C-A69AFDB4ECC8}" srcId="{B187F40D-5048-4281-BDDC-5F6876BC414E}" destId="{9075D775-0CB7-4E4A-AA95-77A9E79287B2}" srcOrd="0" destOrd="0" parTransId="{5D0A77FE-B8C0-4027-8A46-8F2456B73A89}" sibTransId="{39ECF834-621E-43CE-82C9-512547B0FFD4}"/>
    <dgm:cxn modelId="{567C381A-A545-453C-9D92-5C1D687676E9}" type="presOf" srcId="{9075D775-0CB7-4E4A-AA95-77A9E79287B2}" destId="{C0910F12-1CA7-4B7C-817B-BCBCE2E1D3C5}" srcOrd="0" destOrd="0" presId="urn:microsoft.com/office/officeart/2005/8/layout/hList9"/>
    <dgm:cxn modelId="{FB0C1ABC-28CB-47A5-A9A3-113FF039E919}" type="presOf" srcId="{9075D775-0CB7-4E4A-AA95-77A9E79287B2}" destId="{C7C4744F-81C1-4BF2-840E-F2E9D4BAF2DB}" srcOrd="1" destOrd="0" presId="urn:microsoft.com/office/officeart/2005/8/layout/hList9"/>
    <dgm:cxn modelId="{D4FB9DD6-DE73-4098-B7D1-65CDB2576E16}" type="presOf" srcId="{6162C220-7879-4629-A330-553E852E12A2}" destId="{F6B659DA-C67C-472C-99BF-96E7D9ACCB2E}" srcOrd="0" destOrd="0" presId="urn:microsoft.com/office/officeart/2005/8/layout/hList9"/>
    <dgm:cxn modelId="{B1D5E844-A730-4DC2-A044-97BED2EE24EA}" type="presOf" srcId="{B187F40D-5048-4281-BDDC-5F6876BC414E}" destId="{35DC462D-E05B-4FFF-AA06-7CD9854A7D34}" srcOrd="0" destOrd="0" presId="urn:microsoft.com/office/officeart/2005/8/layout/hList9"/>
    <dgm:cxn modelId="{AE6BE125-F6A1-4457-9CDB-12B7FD2AAD32}" type="presParOf" srcId="{382986FC-6ACB-4F36-8B35-53075C0D3C3D}" destId="{A4118CF8-97E7-4E7E-B54D-7E9409F37717}" srcOrd="0" destOrd="0" presId="urn:microsoft.com/office/officeart/2005/8/layout/hList9"/>
    <dgm:cxn modelId="{B033A8BD-E5DE-4E30-A622-048456E5C0D5}" type="presParOf" srcId="{382986FC-6ACB-4F36-8B35-53075C0D3C3D}" destId="{36C26916-F8F6-4F05-B5AB-DF8417A3F121}" srcOrd="1" destOrd="0" presId="urn:microsoft.com/office/officeart/2005/8/layout/hList9"/>
    <dgm:cxn modelId="{A25ACC30-4EA6-408D-A8B8-F4545F7DEC65}" type="presParOf" srcId="{36C26916-F8F6-4F05-B5AB-DF8417A3F121}" destId="{320A5B3A-9DB5-4B78-AAA3-61A8BF03FCCE}" srcOrd="0" destOrd="0" presId="urn:microsoft.com/office/officeart/2005/8/layout/hList9"/>
    <dgm:cxn modelId="{B621A252-E7A7-4E92-A7B8-5B09DE4F8BEC}" type="presParOf" srcId="{36C26916-F8F6-4F05-B5AB-DF8417A3F121}" destId="{61DE8643-AD32-48B3-8B5D-557B705F39DB}" srcOrd="1" destOrd="0" presId="urn:microsoft.com/office/officeart/2005/8/layout/hList9"/>
    <dgm:cxn modelId="{A0C0FD76-8696-4517-9DC9-9084EEF6E363}" type="presParOf" srcId="{61DE8643-AD32-48B3-8B5D-557B705F39DB}" destId="{C0910F12-1CA7-4B7C-817B-BCBCE2E1D3C5}" srcOrd="0" destOrd="0" presId="urn:microsoft.com/office/officeart/2005/8/layout/hList9"/>
    <dgm:cxn modelId="{AFAEEE1C-78F3-468C-841F-70261504DD69}" type="presParOf" srcId="{61DE8643-AD32-48B3-8B5D-557B705F39DB}" destId="{C7C4744F-81C1-4BF2-840E-F2E9D4BAF2DB}" srcOrd="1" destOrd="0" presId="urn:microsoft.com/office/officeart/2005/8/layout/hList9"/>
    <dgm:cxn modelId="{D6A9051D-8D45-491F-81CA-3E9996F89211}" type="presParOf" srcId="{382986FC-6ACB-4F36-8B35-53075C0D3C3D}" destId="{2AB3487E-49EC-429F-9147-23D32239C7B8}" srcOrd="2" destOrd="0" presId="urn:microsoft.com/office/officeart/2005/8/layout/hList9"/>
    <dgm:cxn modelId="{CE54DE54-DC19-4CD9-AA5C-49F51680670B}" type="presParOf" srcId="{382986FC-6ACB-4F36-8B35-53075C0D3C3D}" destId="{35DC462D-E05B-4FFF-AA06-7CD9854A7D34}" srcOrd="3" destOrd="0" presId="urn:microsoft.com/office/officeart/2005/8/layout/hList9"/>
    <dgm:cxn modelId="{1F72E706-9CB3-4193-86C2-2BA7D1A4C1D6}" type="presParOf" srcId="{382986FC-6ACB-4F36-8B35-53075C0D3C3D}" destId="{C36D9443-4E2D-42F9-A5E5-87EC9905123C}" srcOrd="4" destOrd="0" presId="urn:microsoft.com/office/officeart/2005/8/layout/hList9"/>
    <dgm:cxn modelId="{B972D939-20F6-4894-8744-8DDF8DED1290}" type="presParOf" srcId="{382986FC-6ACB-4F36-8B35-53075C0D3C3D}" destId="{A5414CFA-B6F6-40E6-9942-D8060A33E6E1}" srcOrd="5" destOrd="0" presId="urn:microsoft.com/office/officeart/2005/8/layout/hList9"/>
    <dgm:cxn modelId="{C011FA3B-0063-49B0-98DA-5B8B1E3599E2}" type="presParOf" srcId="{382986FC-6ACB-4F36-8B35-53075C0D3C3D}" destId="{87B3CE7B-8774-486B-AACE-570B0E046DE9}" srcOrd="6" destOrd="0" presId="urn:microsoft.com/office/officeart/2005/8/layout/hList9"/>
    <dgm:cxn modelId="{479C3B3D-22AC-42D3-9A9E-117C62564367}" type="presParOf" srcId="{87B3CE7B-8774-486B-AACE-570B0E046DE9}" destId="{E08ED317-E8E8-4FF3-B33A-9420C5CED156}" srcOrd="0" destOrd="0" presId="urn:microsoft.com/office/officeart/2005/8/layout/hList9"/>
    <dgm:cxn modelId="{0D0F6DC6-9199-435A-A87E-AD851D3655EF}" type="presParOf" srcId="{87B3CE7B-8774-486B-AACE-570B0E046DE9}" destId="{9F16C4F4-4601-48EB-9AF8-EDFE627AED54}" srcOrd="1" destOrd="0" presId="urn:microsoft.com/office/officeart/2005/8/layout/hList9"/>
    <dgm:cxn modelId="{F7C43D55-1AC0-41CC-8FB7-3A73AB536111}" type="presParOf" srcId="{9F16C4F4-4601-48EB-9AF8-EDFE627AED54}" destId="{A729930A-8E20-4B44-B613-8D4F3325C718}" srcOrd="0" destOrd="0" presId="urn:microsoft.com/office/officeart/2005/8/layout/hList9"/>
    <dgm:cxn modelId="{266A6DDA-055E-4415-A81A-1AC5BBE8538F}" type="presParOf" srcId="{9F16C4F4-4601-48EB-9AF8-EDFE627AED54}" destId="{F7027FB1-4029-431D-9D89-05B87E6D2C43}" srcOrd="1" destOrd="0" presId="urn:microsoft.com/office/officeart/2005/8/layout/hList9"/>
    <dgm:cxn modelId="{D51CA2A7-83F9-4EB9-B7A9-4361247522B4}" type="presParOf" srcId="{382986FC-6ACB-4F36-8B35-53075C0D3C3D}" destId="{31A79121-1C08-4DCD-BAB6-5D2371DB34AA}" srcOrd="7" destOrd="0" presId="urn:microsoft.com/office/officeart/2005/8/layout/hList9"/>
    <dgm:cxn modelId="{2512E3D6-8BC4-4365-9ED9-C8889FFB3FCA}" type="presParOf" srcId="{382986FC-6ACB-4F36-8B35-53075C0D3C3D}" destId="{F6B659DA-C67C-472C-99BF-96E7D9ACCB2E}" srcOrd="8" destOrd="0" presId="urn:microsoft.com/office/officeart/2005/8/layout/hList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93DDA8D1-7994-431D-BC82-F7142F4621F2}" type="doc">
      <dgm:prSet loTypeId="urn:microsoft.com/office/officeart/2005/8/layout/hChevron3" loCatId="process" qsTypeId="urn:microsoft.com/office/officeart/2005/8/quickstyle/simple1" qsCatId="simple" csTypeId="urn:microsoft.com/office/officeart/2005/8/colors/accent1_2" csCatId="accent1" phldr="1"/>
      <dgm:spPr/>
    </dgm:pt>
    <dgm:pt modelId="{D1E1518A-0837-4F7F-8AA4-0477749A661D}">
      <dgm:prSet phldrT="[Metin]" custT="1"/>
      <dgm:spPr/>
      <dgm:t>
        <a:bodyPr/>
        <a:lstStyle/>
        <a:p>
          <a:r>
            <a:rPr lang="tr-TR" sz="1400" b="1" dirty="0" smtClean="0">
              <a:solidFill>
                <a:schemeClr val="tx2">
                  <a:lumMod val="50000"/>
                </a:schemeClr>
              </a:solidFill>
            </a:rPr>
            <a:t>Veriler</a:t>
          </a:r>
          <a:endParaRPr lang="tr-TR" sz="1400" b="1" dirty="0">
            <a:solidFill>
              <a:schemeClr val="tx2">
                <a:lumMod val="50000"/>
              </a:schemeClr>
            </a:solidFill>
          </a:endParaRPr>
        </a:p>
      </dgm:t>
    </dgm:pt>
    <dgm:pt modelId="{03BBF5B5-9040-4BAD-8733-6F2AC130E9A9}" type="parTrans" cxnId="{1CA63121-37F5-4746-8504-605F514CDA46}">
      <dgm:prSet/>
      <dgm:spPr/>
      <dgm:t>
        <a:bodyPr/>
        <a:lstStyle/>
        <a:p>
          <a:endParaRPr lang="tr-TR" sz="1400"/>
        </a:p>
      </dgm:t>
    </dgm:pt>
    <dgm:pt modelId="{F108E47F-F3A9-45EA-BB4A-ECB9DD90EA46}" type="sibTrans" cxnId="{1CA63121-37F5-4746-8504-605F514CDA46}">
      <dgm:prSet/>
      <dgm:spPr/>
      <dgm:t>
        <a:bodyPr/>
        <a:lstStyle/>
        <a:p>
          <a:endParaRPr lang="tr-TR" sz="1400"/>
        </a:p>
      </dgm:t>
    </dgm:pt>
    <dgm:pt modelId="{D3E85696-5806-46AC-BA9E-43DA8D4BECB3}">
      <dgm:prSet phldrT="[Metin]" custT="1"/>
      <dgm:spPr/>
      <dgm:t>
        <a:bodyPr/>
        <a:lstStyle/>
        <a:p>
          <a:r>
            <a:rPr lang="tr-TR" sz="1400" b="1" dirty="0" smtClean="0">
              <a:solidFill>
                <a:schemeClr val="tx2">
                  <a:lumMod val="50000"/>
                </a:schemeClr>
              </a:solidFill>
            </a:rPr>
            <a:t>Mekanizmalar</a:t>
          </a:r>
          <a:endParaRPr lang="tr-TR" sz="1400" b="1" dirty="0">
            <a:solidFill>
              <a:schemeClr val="tx2">
                <a:lumMod val="50000"/>
              </a:schemeClr>
            </a:solidFill>
          </a:endParaRPr>
        </a:p>
      </dgm:t>
    </dgm:pt>
    <dgm:pt modelId="{DFB2F6FF-F494-4BDB-844A-51423FD43153}" type="parTrans" cxnId="{E3FFADBB-E2C9-4179-8695-128BE8BDCF49}">
      <dgm:prSet/>
      <dgm:spPr/>
      <dgm:t>
        <a:bodyPr/>
        <a:lstStyle/>
        <a:p>
          <a:endParaRPr lang="tr-TR" sz="1400"/>
        </a:p>
      </dgm:t>
    </dgm:pt>
    <dgm:pt modelId="{A1A5FC91-E0D3-40BB-88D5-A52AA4A4D4E9}" type="sibTrans" cxnId="{E3FFADBB-E2C9-4179-8695-128BE8BDCF49}">
      <dgm:prSet/>
      <dgm:spPr/>
      <dgm:t>
        <a:bodyPr/>
        <a:lstStyle/>
        <a:p>
          <a:endParaRPr lang="tr-TR" sz="1400"/>
        </a:p>
      </dgm:t>
    </dgm:pt>
    <dgm:pt modelId="{EF3EDBE8-CACA-4C52-8F54-746432F1B444}">
      <dgm:prSet phldrT="[Metin]" custT="1"/>
      <dgm:spPr/>
      <dgm:t>
        <a:bodyPr/>
        <a:lstStyle/>
        <a:p>
          <a:r>
            <a:rPr lang="tr-TR" sz="1400" b="1" dirty="0" smtClean="0">
              <a:solidFill>
                <a:schemeClr val="tx2">
                  <a:lumMod val="50000"/>
                </a:schemeClr>
              </a:solidFill>
            </a:rPr>
            <a:t>Güncel Gelişmeler</a:t>
          </a:r>
          <a:endParaRPr lang="tr-TR" sz="1400" b="1" dirty="0">
            <a:solidFill>
              <a:schemeClr val="tx2">
                <a:lumMod val="50000"/>
              </a:schemeClr>
            </a:solidFill>
          </a:endParaRPr>
        </a:p>
      </dgm:t>
    </dgm:pt>
    <dgm:pt modelId="{D42A1B51-1903-4BF3-B929-0AA7E6E6CCE9}" type="parTrans" cxnId="{D446D3A1-4D8F-423E-A554-7F6B8FAED57C}">
      <dgm:prSet/>
      <dgm:spPr/>
      <dgm:t>
        <a:bodyPr/>
        <a:lstStyle/>
        <a:p>
          <a:endParaRPr lang="tr-TR" sz="1400"/>
        </a:p>
      </dgm:t>
    </dgm:pt>
    <dgm:pt modelId="{C6AB3557-F993-46FA-ADBF-4FBE0E7AD8ED}" type="sibTrans" cxnId="{D446D3A1-4D8F-423E-A554-7F6B8FAED57C}">
      <dgm:prSet/>
      <dgm:spPr/>
      <dgm:t>
        <a:bodyPr/>
        <a:lstStyle/>
        <a:p>
          <a:endParaRPr lang="tr-TR" sz="1400"/>
        </a:p>
      </dgm:t>
    </dgm:pt>
    <dgm:pt modelId="{B1FA6198-DF7D-4202-A9AB-9770734330B8}">
      <dgm:prSet phldrT="[Metin]" custT="1"/>
      <dgm:spPr/>
      <dgm:t>
        <a:bodyPr/>
        <a:lstStyle/>
        <a:p>
          <a:r>
            <a:rPr lang="tr-TR" sz="1400" b="1" dirty="0" smtClean="0">
              <a:solidFill>
                <a:schemeClr val="bg1"/>
              </a:solidFill>
            </a:rPr>
            <a:t>Projeler</a:t>
          </a:r>
          <a:endParaRPr lang="tr-TR" sz="1400" b="1" dirty="0">
            <a:solidFill>
              <a:schemeClr val="bg1"/>
            </a:solidFill>
          </a:endParaRPr>
        </a:p>
      </dgm:t>
    </dgm:pt>
    <dgm:pt modelId="{C0B76DCC-A71A-4EA6-A8F2-F78004D1E432}" type="parTrans" cxnId="{6CA5312D-5F1C-46BA-A44D-F57634043E61}">
      <dgm:prSet/>
      <dgm:spPr/>
      <dgm:t>
        <a:bodyPr/>
        <a:lstStyle/>
        <a:p>
          <a:endParaRPr lang="tr-TR" sz="1400"/>
        </a:p>
      </dgm:t>
    </dgm:pt>
    <dgm:pt modelId="{31C66F9C-D624-4410-A297-F6E7D5B83944}" type="sibTrans" cxnId="{6CA5312D-5F1C-46BA-A44D-F57634043E61}">
      <dgm:prSet/>
      <dgm:spPr/>
      <dgm:t>
        <a:bodyPr/>
        <a:lstStyle/>
        <a:p>
          <a:endParaRPr lang="tr-TR" sz="1400"/>
        </a:p>
      </dgm:t>
    </dgm:pt>
    <dgm:pt modelId="{9F900931-D4A2-48E5-89D3-44F779478D84}">
      <dgm:prSet phldrT="[Metin]" custT="1"/>
      <dgm:spPr/>
      <dgm:t>
        <a:bodyPr/>
        <a:lstStyle/>
        <a:p>
          <a:r>
            <a:rPr lang="tr-TR" sz="1400" b="1" dirty="0" smtClean="0">
              <a:solidFill>
                <a:schemeClr val="tx2">
                  <a:lumMod val="50000"/>
                </a:schemeClr>
              </a:solidFill>
            </a:rPr>
            <a:t>Sorunlar</a:t>
          </a:r>
          <a:endParaRPr lang="tr-TR" sz="1400" b="1" dirty="0">
            <a:solidFill>
              <a:schemeClr val="tx2">
                <a:lumMod val="50000"/>
              </a:schemeClr>
            </a:solidFill>
          </a:endParaRPr>
        </a:p>
      </dgm:t>
    </dgm:pt>
    <dgm:pt modelId="{79945B6E-7D36-40B6-915C-C102846806F2}" type="parTrans" cxnId="{3C4BD0E3-D9A2-426E-A94E-7753A63B9618}">
      <dgm:prSet/>
      <dgm:spPr/>
      <dgm:t>
        <a:bodyPr/>
        <a:lstStyle/>
        <a:p>
          <a:endParaRPr lang="tr-TR" sz="1400"/>
        </a:p>
      </dgm:t>
    </dgm:pt>
    <dgm:pt modelId="{B5542756-ADCE-4BA0-A51A-D10FE0018AAA}" type="sibTrans" cxnId="{3C4BD0E3-D9A2-426E-A94E-7753A63B9618}">
      <dgm:prSet/>
      <dgm:spPr/>
      <dgm:t>
        <a:bodyPr/>
        <a:lstStyle/>
        <a:p>
          <a:endParaRPr lang="tr-TR" sz="1400"/>
        </a:p>
      </dgm:t>
    </dgm:pt>
    <dgm:pt modelId="{853DA6DA-DBCC-4E19-BCA7-0E1594396AE5}">
      <dgm:prSet phldrT="[Metin]" custT="1"/>
      <dgm:spPr/>
      <dgm:t>
        <a:bodyPr/>
        <a:lstStyle/>
        <a:p>
          <a:r>
            <a:rPr lang="tr-TR" sz="1400" b="1" dirty="0" smtClean="0">
              <a:solidFill>
                <a:schemeClr val="tx2">
                  <a:lumMod val="50000"/>
                </a:schemeClr>
              </a:solidFill>
            </a:rPr>
            <a:t>Takvim</a:t>
          </a:r>
          <a:endParaRPr lang="tr-TR" sz="1400" b="1" dirty="0">
            <a:solidFill>
              <a:schemeClr val="tx2">
                <a:lumMod val="50000"/>
              </a:schemeClr>
            </a:solidFill>
          </a:endParaRPr>
        </a:p>
      </dgm:t>
    </dgm:pt>
    <dgm:pt modelId="{5844BA00-0F90-4DD7-9D98-9E3FD339BEAE}" type="parTrans" cxnId="{F4493DA3-6E7D-4330-9422-EA1B272A7250}">
      <dgm:prSet/>
      <dgm:spPr/>
      <dgm:t>
        <a:bodyPr/>
        <a:lstStyle/>
        <a:p>
          <a:endParaRPr lang="tr-TR" sz="1400"/>
        </a:p>
      </dgm:t>
    </dgm:pt>
    <dgm:pt modelId="{850D239D-81EF-402F-9D24-D697F83DD792}" type="sibTrans" cxnId="{F4493DA3-6E7D-4330-9422-EA1B272A7250}">
      <dgm:prSet/>
      <dgm:spPr/>
      <dgm:t>
        <a:bodyPr/>
        <a:lstStyle/>
        <a:p>
          <a:endParaRPr lang="tr-TR" sz="1400"/>
        </a:p>
      </dgm:t>
    </dgm:pt>
    <dgm:pt modelId="{4DD48CBC-0B4C-48B4-9A56-2A22364F1BA9}">
      <dgm:prSet phldrT="[Metin]" custT="1"/>
      <dgm:spPr/>
      <dgm:t>
        <a:bodyPr/>
        <a:lstStyle/>
        <a:p>
          <a:r>
            <a:rPr lang="tr-TR" sz="1400" b="1" dirty="0" smtClean="0">
              <a:solidFill>
                <a:schemeClr val="tx2">
                  <a:lumMod val="50000"/>
                </a:schemeClr>
              </a:solidFill>
            </a:rPr>
            <a:t>İş Konseyi</a:t>
          </a:r>
          <a:endParaRPr lang="tr-TR" sz="1400" b="1" dirty="0">
            <a:solidFill>
              <a:schemeClr val="tx2">
                <a:lumMod val="50000"/>
              </a:schemeClr>
            </a:solidFill>
          </a:endParaRPr>
        </a:p>
      </dgm:t>
    </dgm:pt>
    <dgm:pt modelId="{EC976D99-1410-4D14-993B-92DA791DB7BC}" type="parTrans" cxnId="{2C016EF8-EB3D-4062-A78D-CB1D3A0568BD}">
      <dgm:prSet/>
      <dgm:spPr/>
      <dgm:t>
        <a:bodyPr/>
        <a:lstStyle/>
        <a:p>
          <a:endParaRPr lang="tr-TR" sz="1400"/>
        </a:p>
      </dgm:t>
    </dgm:pt>
    <dgm:pt modelId="{9A666C62-AA3F-4A23-B27D-87CB319F16E6}" type="sibTrans" cxnId="{2C016EF8-EB3D-4062-A78D-CB1D3A0568BD}">
      <dgm:prSet/>
      <dgm:spPr/>
      <dgm:t>
        <a:bodyPr/>
        <a:lstStyle/>
        <a:p>
          <a:endParaRPr lang="tr-TR" sz="1400"/>
        </a:p>
      </dgm:t>
    </dgm:pt>
    <dgm:pt modelId="{9C571A53-0D2D-429E-A448-B74D3E501DF3}" type="pres">
      <dgm:prSet presAssocID="{93DDA8D1-7994-431D-BC82-F7142F4621F2}" presName="Name0" presStyleCnt="0">
        <dgm:presLayoutVars>
          <dgm:dir/>
          <dgm:resizeHandles val="exact"/>
        </dgm:presLayoutVars>
      </dgm:prSet>
      <dgm:spPr/>
    </dgm:pt>
    <dgm:pt modelId="{CBC14BE6-D27B-41EC-97B2-A12AA40BC8B7}" type="pres">
      <dgm:prSet presAssocID="{D1E1518A-0837-4F7F-8AA4-0477749A661D}" presName="parTxOnly" presStyleLbl="node1" presStyleIdx="0" presStyleCnt="7" custScaleX="81077">
        <dgm:presLayoutVars>
          <dgm:bulletEnabled val="1"/>
        </dgm:presLayoutVars>
      </dgm:prSet>
      <dgm:spPr/>
      <dgm:t>
        <a:bodyPr/>
        <a:lstStyle/>
        <a:p>
          <a:endParaRPr lang="tr-TR"/>
        </a:p>
      </dgm:t>
    </dgm:pt>
    <dgm:pt modelId="{340CE2A6-1E89-43A0-A380-323FB143779B}" type="pres">
      <dgm:prSet presAssocID="{F108E47F-F3A9-45EA-BB4A-ECB9DD90EA46}" presName="parSpace" presStyleCnt="0"/>
      <dgm:spPr/>
    </dgm:pt>
    <dgm:pt modelId="{701371F3-A13C-4A5A-8448-79C9465A9B17}" type="pres">
      <dgm:prSet presAssocID="{D3E85696-5806-46AC-BA9E-43DA8D4BECB3}" presName="parTxOnly" presStyleLbl="node1" presStyleIdx="1" presStyleCnt="7" custScaleX="140173">
        <dgm:presLayoutVars>
          <dgm:bulletEnabled val="1"/>
        </dgm:presLayoutVars>
      </dgm:prSet>
      <dgm:spPr/>
      <dgm:t>
        <a:bodyPr/>
        <a:lstStyle/>
        <a:p>
          <a:endParaRPr lang="tr-TR"/>
        </a:p>
      </dgm:t>
    </dgm:pt>
    <dgm:pt modelId="{5B2BB96F-D86B-4977-9A6D-A493D9339F80}" type="pres">
      <dgm:prSet presAssocID="{A1A5FC91-E0D3-40BB-88D5-A52AA4A4D4E9}" presName="parSpace" presStyleCnt="0"/>
      <dgm:spPr/>
    </dgm:pt>
    <dgm:pt modelId="{FDE8BA31-0C96-4842-8504-0DF1E6878272}" type="pres">
      <dgm:prSet presAssocID="{EF3EDBE8-CACA-4C52-8F54-746432F1B444}" presName="parTxOnly" presStyleLbl="node1" presStyleIdx="2" presStyleCnt="7" custScaleX="114223">
        <dgm:presLayoutVars>
          <dgm:bulletEnabled val="1"/>
        </dgm:presLayoutVars>
      </dgm:prSet>
      <dgm:spPr/>
      <dgm:t>
        <a:bodyPr/>
        <a:lstStyle/>
        <a:p>
          <a:endParaRPr lang="tr-TR"/>
        </a:p>
      </dgm:t>
    </dgm:pt>
    <dgm:pt modelId="{35A0E70B-5CFA-4195-8D72-3B5EC31DA9E1}" type="pres">
      <dgm:prSet presAssocID="{C6AB3557-F993-46FA-ADBF-4FBE0E7AD8ED}" presName="parSpace" presStyleCnt="0"/>
      <dgm:spPr/>
    </dgm:pt>
    <dgm:pt modelId="{2ACA6ED5-1FBC-49AB-BAF6-B9E7AAA0EB3F}" type="pres">
      <dgm:prSet presAssocID="{B1FA6198-DF7D-4202-A9AB-9770734330B8}" presName="parTxOnly" presStyleLbl="node1" presStyleIdx="3" presStyleCnt="7">
        <dgm:presLayoutVars>
          <dgm:bulletEnabled val="1"/>
        </dgm:presLayoutVars>
      </dgm:prSet>
      <dgm:spPr/>
      <dgm:t>
        <a:bodyPr/>
        <a:lstStyle/>
        <a:p>
          <a:endParaRPr lang="tr-TR"/>
        </a:p>
      </dgm:t>
    </dgm:pt>
    <dgm:pt modelId="{0112A07F-7A46-4A6B-BEA4-D0DC9DA319BE}" type="pres">
      <dgm:prSet presAssocID="{31C66F9C-D624-4410-A297-F6E7D5B83944}" presName="parSpace" presStyleCnt="0"/>
      <dgm:spPr/>
    </dgm:pt>
    <dgm:pt modelId="{B2292C9B-F43F-409B-9F59-035EF9DF9CBE}" type="pres">
      <dgm:prSet presAssocID="{9F900931-D4A2-48E5-89D3-44F779478D84}" presName="parTxOnly" presStyleLbl="node1" presStyleIdx="4" presStyleCnt="7">
        <dgm:presLayoutVars>
          <dgm:bulletEnabled val="1"/>
        </dgm:presLayoutVars>
      </dgm:prSet>
      <dgm:spPr/>
      <dgm:t>
        <a:bodyPr/>
        <a:lstStyle/>
        <a:p>
          <a:endParaRPr lang="tr-TR"/>
        </a:p>
      </dgm:t>
    </dgm:pt>
    <dgm:pt modelId="{705CB44C-70BE-4169-9AF2-6AD3AF48D5C8}" type="pres">
      <dgm:prSet presAssocID="{B5542756-ADCE-4BA0-A51A-D10FE0018AAA}" presName="parSpace" presStyleCnt="0"/>
      <dgm:spPr/>
    </dgm:pt>
    <dgm:pt modelId="{7316E82B-B8D2-4516-AEAB-7CF5DE04BB76}" type="pres">
      <dgm:prSet presAssocID="{853DA6DA-DBCC-4E19-BCA7-0E1594396AE5}" presName="parTxOnly" presStyleLbl="node1" presStyleIdx="5" presStyleCnt="7">
        <dgm:presLayoutVars>
          <dgm:bulletEnabled val="1"/>
        </dgm:presLayoutVars>
      </dgm:prSet>
      <dgm:spPr/>
      <dgm:t>
        <a:bodyPr/>
        <a:lstStyle/>
        <a:p>
          <a:endParaRPr lang="tr-TR"/>
        </a:p>
      </dgm:t>
    </dgm:pt>
    <dgm:pt modelId="{72D2DD6A-D97B-4795-AD1B-E61E5143FF28}" type="pres">
      <dgm:prSet presAssocID="{850D239D-81EF-402F-9D24-D697F83DD792}" presName="parSpace" presStyleCnt="0"/>
      <dgm:spPr/>
    </dgm:pt>
    <dgm:pt modelId="{6876A10A-7364-4A24-9B6B-5FAECB5CFB1A}" type="pres">
      <dgm:prSet presAssocID="{4DD48CBC-0B4C-48B4-9A56-2A22364F1BA9}" presName="parTxOnly" presStyleLbl="node1" presStyleIdx="6" presStyleCnt="7">
        <dgm:presLayoutVars>
          <dgm:bulletEnabled val="1"/>
        </dgm:presLayoutVars>
      </dgm:prSet>
      <dgm:spPr/>
      <dgm:t>
        <a:bodyPr/>
        <a:lstStyle/>
        <a:p>
          <a:endParaRPr lang="tr-TR"/>
        </a:p>
      </dgm:t>
    </dgm:pt>
  </dgm:ptLst>
  <dgm:cxnLst>
    <dgm:cxn modelId="{D446D3A1-4D8F-423E-A554-7F6B8FAED57C}" srcId="{93DDA8D1-7994-431D-BC82-F7142F4621F2}" destId="{EF3EDBE8-CACA-4C52-8F54-746432F1B444}" srcOrd="2" destOrd="0" parTransId="{D42A1B51-1903-4BF3-B929-0AA7E6E6CCE9}" sibTransId="{C6AB3557-F993-46FA-ADBF-4FBE0E7AD8ED}"/>
    <dgm:cxn modelId="{6CA5312D-5F1C-46BA-A44D-F57634043E61}" srcId="{93DDA8D1-7994-431D-BC82-F7142F4621F2}" destId="{B1FA6198-DF7D-4202-A9AB-9770734330B8}" srcOrd="3" destOrd="0" parTransId="{C0B76DCC-A71A-4EA6-A8F2-F78004D1E432}" sibTransId="{31C66F9C-D624-4410-A297-F6E7D5B83944}"/>
    <dgm:cxn modelId="{F0ACFCEB-4243-457C-84B6-F13146A1F237}" type="presOf" srcId="{93DDA8D1-7994-431D-BC82-F7142F4621F2}" destId="{9C571A53-0D2D-429E-A448-B74D3E501DF3}" srcOrd="0" destOrd="0" presId="urn:microsoft.com/office/officeart/2005/8/layout/hChevron3"/>
    <dgm:cxn modelId="{F4493DA3-6E7D-4330-9422-EA1B272A7250}" srcId="{93DDA8D1-7994-431D-BC82-F7142F4621F2}" destId="{853DA6DA-DBCC-4E19-BCA7-0E1594396AE5}" srcOrd="5" destOrd="0" parTransId="{5844BA00-0F90-4DD7-9D98-9E3FD339BEAE}" sibTransId="{850D239D-81EF-402F-9D24-D697F83DD792}"/>
    <dgm:cxn modelId="{94959EE8-877D-459A-AA8B-4D180C6E935E}" type="presOf" srcId="{853DA6DA-DBCC-4E19-BCA7-0E1594396AE5}" destId="{7316E82B-B8D2-4516-AEAB-7CF5DE04BB76}" srcOrd="0" destOrd="0" presId="urn:microsoft.com/office/officeart/2005/8/layout/hChevron3"/>
    <dgm:cxn modelId="{3C4BD0E3-D9A2-426E-A94E-7753A63B9618}" srcId="{93DDA8D1-7994-431D-BC82-F7142F4621F2}" destId="{9F900931-D4A2-48E5-89D3-44F779478D84}" srcOrd="4" destOrd="0" parTransId="{79945B6E-7D36-40B6-915C-C102846806F2}" sibTransId="{B5542756-ADCE-4BA0-A51A-D10FE0018AAA}"/>
    <dgm:cxn modelId="{2C016EF8-EB3D-4062-A78D-CB1D3A0568BD}" srcId="{93DDA8D1-7994-431D-BC82-F7142F4621F2}" destId="{4DD48CBC-0B4C-48B4-9A56-2A22364F1BA9}" srcOrd="6" destOrd="0" parTransId="{EC976D99-1410-4D14-993B-92DA791DB7BC}" sibTransId="{9A666C62-AA3F-4A23-B27D-87CB319F16E6}"/>
    <dgm:cxn modelId="{75ABBF39-CF74-4B31-A2F3-CADB401CE869}" type="presOf" srcId="{4DD48CBC-0B4C-48B4-9A56-2A22364F1BA9}" destId="{6876A10A-7364-4A24-9B6B-5FAECB5CFB1A}" srcOrd="0" destOrd="0" presId="urn:microsoft.com/office/officeart/2005/8/layout/hChevron3"/>
    <dgm:cxn modelId="{43FA97FB-6859-4DB6-B4F0-95E3A448C28F}" type="presOf" srcId="{B1FA6198-DF7D-4202-A9AB-9770734330B8}" destId="{2ACA6ED5-1FBC-49AB-BAF6-B9E7AAA0EB3F}" srcOrd="0" destOrd="0" presId="urn:microsoft.com/office/officeart/2005/8/layout/hChevron3"/>
    <dgm:cxn modelId="{8F96A7D9-9566-48A9-8E42-E6FD0EC23EBB}" type="presOf" srcId="{EF3EDBE8-CACA-4C52-8F54-746432F1B444}" destId="{FDE8BA31-0C96-4842-8504-0DF1E6878272}" srcOrd="0" destOrd="0" presId="urn:microsoft.com/office/officeart/2005/8/layout/hChevron3"/>
    <dgm:cxn modelId="{6E126DC4-7BC8-4E5F-BF69-5AAAF5961194}" type="presOf" srcId="{9F900931-D4A2-48E5-89D3-44F779478D84}" destId="{B2292C9B-F43F-409B-9F59-035EF9DF9CBE}" srcOrd="0" destOrd="0" presId="urn:microsoft.com/office/officeart/2005/8/layout/hChevron3"/>
    <dgm:cxn modelId="{1CA63121-37F5-4746-8504-605F514CDA46}" srcId="{93DDA8D1-7994-431D-BC82-F7142F4621F2}" destId="{D1E1518A-0837-4F7F-8AA4-0477749A661D}" srcOrd="0" destOrd="0" parTransId="{03BBF5B5-9040-4BAD-8733-6F2AC130E9A9}" sibTransId="{F108E47F-F3A9-45EA-BB4A-ECB9DD90EA46}"/>
    <dgm:cxn modelId="{E3FFADBB-E2C9-4179-8695-128BE8BDCF49}" srcId="{93DDA8D1-7994-431D-BC82-F7142F4621F2}" destId="{D3E85696-5806-46AC-BA9E-43DA8D4BECB3}" srcOrd="1" destOrd="0" parTransId="{DFB2F6FF-F494-4BDB-844A-51423FD43153}" sibTransId="{A1A5FC91-E0D3-40BB-88D5-A52AA4A4D4E9}"/>
    <dgm:cxn modelId="{A416B069-88E8-4882-93AB-7D10DC6C50D8}" type="presOf" srcId="{D1E1518A-0837-4F7F-8AA4-0477749A661D}" destId="{CBC14BE6-D27B-41EC-97B2-A12AA40BC8B7}" srcOrd="0" destOrd="0" presId="urn:microsoft.com/office/officeart/2005/8/layout/hChevron3"/>
    <dgm:cxn modelId="{3092F2ED-7D1B-4EC0-8639-81C29D2588B1}" type="presOf" srcId="{D3E85696-5806-46AC-BA9E-43DA8D4BECB3}" destId="{701371F3-A13C-4A5A-8448-79C9465A9B17}" srcOrd="0" destOrd="0" presId="urn:microsoft.com/office/officeart/2005/8/layout/hChevron3"/>
    <dgm:cxn modelId="{4556284E-028B-472D-87CE-A45874AABEA4}" type="presParOf" srcId="{9C571A53-0D2D-429E-A448-B74D3E501DF3}" destId="{CBC14BE6-D27B-41EC-97B2-A12AA40BC8B7}" srcOrd="0" destOrd="0" presId="urn:microsoft.com/office/officeart/2005/8/layout/hChevron3"/>
    <dgm:cxn modelId="{5BFF3629-81CD-445F-A29C-5E5AA6DB4840}" type="presParOf" srcId="{9C571A53-0D2D-429E-A448-B74D3E501DF3}" destId="{340CE2A6-1E89-43A0-A380-323FB143779B}" srcOrd="1" destOrd="0" presId="urn:microsoft.com/office/officeart/2005/8/layout/hChevron3"/>
    <dgm:cxn modelId="{06D258A6-862F-4989-86A8-6C2710624387}" type="presParOf" srcId="{9C571A53-0D2D-429E-A448-B74D3E501DF3}" destId="{701371F3-A13C-4A5A-8448-79C9465A9B17}" srcOrd="2" destOrd="0" presId="urn:microsoft.com/office/officeart/2005/8/layout/hChevron3"/>
    <dgm:cxn modelId="{D5C5E19C-052B-4B1E-94E5-5806567736A9}" type="presParOf" srcId="{9C571A53-0D2D-429E-A448-B74D3E501DF3}" destId="{5B2BB96F-D86B-4977-9A6D-A493D9339F80}" srcOrd="3" destOrd="0" presId="urn:microsoft.com/office/officeart/2005/8/layout/hChevron3"/>
    <dgm:cxn modelId="{E2262CF7-EDF6-4F79-BA26-63BCE46F870C}" type="presParOf" srcId="{9C571A53-0D2D-429E-A448-B74D3E501DF3}" destId="{FDE8BA31-0C96-4842-8504-0DF1E6878272}" srcOrd="4" destOrd="0" presId="urn:microsoft.com/office/officeart/2005/8/layout/hChevron3"/>
    <dgm:cxn modelId="{3EC697D1-27EC-4579-BC72-2FF5674E9626}" type="presParOf" srcId="{9C571A53-0D2D-429E-A448-B74D3E501DF3}" destId="{35A0E70B-5CFA-4195-8D72-3B5EC31DA9E1}" srcOrd="5" destOrd="0" presId="urn:microsoft.com/office/officeart/2005/8/layout/hChevron3"/>
    <dgm:cxn modelId="{0D1E6BA2-54EB-4781-A123-D5A63AFDAEB5}" type="presParOf" srcId="{9C571A53-0D2D-429E-A448-B74D3E501DF3}" destId="{2ACA6ED5-1FBC-49AB-BAF6-B9E7AAA0EB3F}" srcOrd="6" destOrd="0" presId="urn:microsoft.com/office/officeart/2005/8/layout/hChevron3"/>
    <dgm:cxn modelId="{EE7239CC-39A0-46A1-AE3F-6DB287DB52A8}" type="presParOf" srcId="{9C571A53-0D2D-429E-A448-B74D3E501DF3}" destId="{0112A07F-7A46-4A6B-BEA4-D0DC9DA319BE}" srcOrd="7" destOrd="0" presId="urn:microsoft.com/office/officeart/2005/8/layout/hChevron3"/>
    <dgm:cxn modelId="{2C0400F4-8349-419F-8FD8-5426EC8B82D5}" type="presParOf" srcId="{9C571A53-0D2D-429E-A448-B74D3E501DF3}" destId="{B2292C9B-F43F-409B-9F59-035EF9DF9CBE}" srcOrd="8" destOrd="0" presId="urn:microsoft.com/office/officeart/2005/8/layout/hChevron3"/>
    <dgm:cxn modelId="{A25C6910-E45A-4C69-81C0-71002F9494DB}" type="presParOf" srcId="{9C571A53-0D2D-429E-A448-B74D3E501DF3}" destId="{705CB44C-70BE-4169-9AF2-6AD3AF48D5C8}" srcOrd="9" destOrd="0" presId="urn:microsoft.com/office/officeart/2005/8/layout/hChevron3"/>
    <dgm:cxn modelId="{39E9DE8C-3842-4D70-9178-1B1C60F01DEB}" type="presParOf" srcId="{9C571A53-0D2D-429E-A448-B74D3E501DF3}" destId="{7316E82B-B8D2-4516-AEAB-7CF5DE04BB76}" srcOrd="10" destOrd="0" presId="urn:microsoft.com/office/officeart/2005/8/layout/hChevron3"/>
    <dgm:cxn modelId="{545BB9C3-7786-4FD1-9620-19B99D22D6C6}" type="presParOf" srcId="{9C571A53-0D2D-429E-A448-B74D3E501DF3}" destId="{72D2DD6A-D97B-4795-AD1B-E61E5143FF28}" srcOrd="11" destOrd="0" presId="urn:microsoft.com/office/officeart/2005/8/layout/hChevron3"/>
    <dgm:cxn modelId="{25CDC0EB-2749-4DCC-8925-7AFB82125F14}" type="presParOf" srcId="{9C571A53-0D2D-429E-A448-B74D3E501DF3}" destId="{6876A10A-7364-4A24-9B6B-5FAECB5CFB1A}" srcOrd="12" destOrd="0" presId="urn:microsoft.com/office/officeart/2005/8/layout/hChevron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C0358B1D-7006-494E-B87F-8BE2BE6E1DE3}" type="doc">
      <dgm:prSet loTypeId="urn:microsoft.com/office/officeart/2005/8/layout/hProcess7#2" loCatId="list" qsTypeId="urn:microsoft.com/office/officeart/2005/8/quickstyle/simple1" qsCatId="simple" csTypeId="urn:microsoft.com/office/officeart/2005/8/colors/accent1_2" csCatId="accent1" phldr="1"/>
      <dgm:spPr/>
      <dgm:t>
        <a:bodyPr/>
        <a:lstStyle/>
        <a:p>
          <a:endParaRPr lang="tr-TR"/>
        </a:p>
      </dgm:t>
    </dgm:pt>
    <dgm:pt modelId="{7B1046D5-73B4-471B-95FF-391A66AB2A2A}">
      <dgm:prSet phldrT="[Metin]"/>
      <dgm:spPr/>
      <dgm:t>
        <a:bodyPr/>
        <a:lstStyle/>
        <a:p>
          <a:r>
            <a:rPr lang="tr-TR" b="1" dirty="0" smtClean="0">
              <a:solidFill>
                <a:schemeClr val="bg1"/>
              </a:solidFill>
            </a:rPr>
            <a:t>Türk Firmalarının Sorunları</a:t>
          </a:r>
          <a:endParaRPr lang="tr-TR" b="1" dirty="0">
            <a:solidFill>
              <a:schemeClr val="bg1"/>
            </a:solidFill>
          </a:endParaRPr>
        </a:p>
      </dgm:t>
    </dgm:pt>
    <dgm:pt modelId="{CD76B552-24C9-4BC0-A1E0-502E533E089C}" type="parTrans" cxnId="{D91A6894-7096-4709-A7C7-A03199228270}">
      <dgm:prSet/>
      <dgm:spPr/>
      <dgm:t>
        <a:bodyPr/>
        <a:lstStyle/>
        <a:p>
          <a:endParaRPr lang="tr-TR"/>
        </a:p>
      </dgm:t>
    </dgm:pt>
    <dgm:pt modelId="{19AB1443-A1E3-4F7E-B7BC-D4FAA6DA0870}" type="sibTrans" cxnId="{D91A6894-7096-4709-A7C7-A03199228270}">
      <dgm:prSet/>
      <dgm:spPr/>
      <dgm:t>
        <a:bodyPr/>
        <a:lstStyle/>
        <a:p>
          <a:endParaRPr lang="tr-TR"/>
        </a:p>
      </dgm:t>
    </dgm:pt>
    <dgm:pt modelId="{AC90F845-2DFE-4C59-B66B-75CE3E5EE39D}">
      <dgm:prSet phldrT="[Metin]"/>
      <dgm:spPr/>
      <dgm:t>
        <a:bodyPr/>
        <a:lstStyle/>
        <a:p>
          <a:r>
            <a:rPr lang="tr-TR" dirty="0" smtClean="0"/>
            <a:t>Akaryakıt Fiyat Farkı</a:t>
          </a:r>
        </a:p>
        <a:p>
          <a:r>
            <a:rPr lang="tr-TR" dirty="0" smtClean="0"/>
            <a:t>Yüksek Vergi Oranları</a:t>
          </a:r>
        </a:p>
        <a:p>
          <a:r>
            <a:rPr lang="tr-TR" dirty="0" smtClean="0"/>
            <a:t>Marka ve Patent Mevzuatını Yetersizliği</a:t>
          </a:r>
        </a:p>
        <a:p>
          <a:r>
            <a:rPr lang="tr-TR" dirty="0" smtClean="0"/>
            <a:t>Keyfi Uygulamalar</a:t>
          </a:r>
          <a:endParaRPr lang="tr-TR" dirty="0"/>
        </a:p>
      </dgm:t>
    </dgm:pt>
    <dgm:pt modelId="{53E5C6ED-9B7C-4459-90CD-DE3BC7B0A072}" type="parTrans" cxnId="{DDB375E6-A386-4200-A3CC-AE04E4DA06F7}">
      <dgm:prSet/>
      <dgm:spPr/>
      <dgm:t>
        <a:bodyPr/>
        <a:lstStyle/>
        <a:p>
          <a:endParaRPr lang="tr-TR"/>
        </a:p>
      </dgm:t>
    </dgm:pt>
    <dgm:pt modelId="{73CE00EA-49F5-4343-B9D8-6AA229268208}" type="sibTrans" cxnId="{DDB375E6-A386-4200-A3CC-AE04E4DA06F7}">
      <dgm:prSet/>
      <dgm:spPr/>
      <dgm:t>
        <a:bodyPr/>
        <a:lstStyle/>
        <a:p>
          <a:endParaRPr lang="tr-TR"/>
        </a:p>
      </dgm:t>
    </dgm:pt>
    <dgm:pt modelId="{75E8B5F3-F3F9-48C8-A79B-CA222F3EBA65}">
      <dgm:prSet phldrT="[Metin]"/>
      <dgm:spPr/>
      <dgm:t>
        <a:bodyPr/>
        <a:lstStyle/>
        <a:p>
          <a:r>
            <a:rPr lang="tr-TR" b="1" dirty="0" smtClean="0"/>
            <a:t>İran Firmalarının Sorunları</a:t>
          </a:r>
          <a:endParaRPr lang="tr-TR" b="1" dirty="0"/>
        </a:p>
      </dgm:t>
    </dgm:pt>
    <dgm:pt modelId="{4EC78E06-A8D7-43D3-9714-8B171234C4EA}" type="parTrans" cxnId="{F703D338-89A6-4639-A456-377802021071}">
      <dgm:prSet/>
      <dgm:spPr/>
      <dgm:t>
        <a:bodyPr/>
        <a:lstStyle/>
        <a:p>
          <a:endParaRPr lang="tr-TR"/>
        </a:p>
      </dgm:t>
    </dgm:pt>
    <dgm:pt modelId="{43CBF0DB-4314-4614-8A39-E5C2FD326D1B}" type="sibTrans" cxnId="{F703D338-89A6-4639-A456-377802021071}">
      <dgm:prSet/>
      <dgm:spPr/>
      <dgm:t>
        <a:bodyPr/>
        <a:lstStyle/>
        <a:p>
          <a:endParaRPr lang="tr-TR"/>
        </a:p>
      </dgm:t>
    </dgm:pt>
    <dgm:pt modelId="{C2A16970-050F-4126-B0D3-E4ECFC627D59}">
      <dgm:prSet phldrT="[Metin]"/>
      <dgm:spPr/>
      <dgm:t>
        <a:bodyPr/>
        <a:lstStyle/>
        <a:p>
          <a:r>
            <a:rPr lang="tr-TR" dirty="0" smtClean="0"/>
            <a:t>İthalatta Korunma Önlemleri</a:t>
          </a:r>
        </a:p>
        <a:p>
          <a:r>
            <a:rPr lang="tr-TR" dirty="0" smtClean="0"/>
            <a:t>Bankacılık İşlemleri</a:t>
          </a:r>
        </a:p>
        <a:p>
          <a:endParaRPr lang="tr-TR" dirty="0"/>
        </a:p>
      </dgm:t>
    </dgm:pt>
    <dgm:pt modelId="{37CBFB8C-4A80-4F29-B6D2-5D81CE8A510F}" type="parTrans" cxnId="{D6C8041A-02D0-47E7-B06E-F642F882EBF6}">
      <dgm:prSet/>
      <dgm:spPr/>
      <dgm:t>
        <a:bodyPr/>
        <a:lstStyle/>
        <a:p>
          <a:endParaRPr lang="tr-TR"/>
        </a:p>
      </dgm:t>
    </dgm:pt>
    <dgm:pt modelId="{0F1FF01D-B190-463B-A96F-98849AD4D134}" type="sibTrans" cxnId="{D6C8041A-02D0-47E7-B06E-F642F882EBF6}">
      <dgm:prSet/>
      <dgm:spPr/>
      <dgm:t>
        <a:bodyPr/>
        <a:lstStyle/>
        <a:p>
          <a:endParaRPr lang="tr-TR"/>
        </a:p>
      </dgm:t>
    </dgm:pt>
    <dgm:pt modelId="{94D55886-A005-46A5-9F97-17BABDB79F1B}" type="pres">
      <dgm:prSet presAssocID="{C0358B1D-7006-494E-B87F-8BE2BE6E1DE3}" presName="Name0" presStyleCnt="0">
        <dgm:presLayoutVars>
          <dgm:dir/>
          <dgm:animLvl val="lvl"/>
          <dgm:resizeHandles val="exact"/>
        </dgm:presLayoutVars>
      </dgm:prSet>
      <dgm:spPr/>
      <dgm:t>
        <a:bodyPr/>
        <a:lstStyle/>
        <a:p>
          <a:endParaRPr lang="tr-TR"/>
        </a:p>
      </dgm:t>
    </dgm:pt>
    <dgm:pt modelId="{DFBB613E-56B5-4A26-A5FE-FA95080119DA}" type="pres">
      <dgm:prSet presAssocID="{7B1046D5-73B4-471B-95FF-391A66AB2A2A}" presName="compositeNode" presStyleCnt="0">
        <dgm:presLayoutVars>
          <dgm:bulletEnabled val="1"/>
        </dgm:presLayoutVars>
      </dgm:prSet>
      <dgm:spPr/>
    </dgm:pt>
    <dgm:pt modelId="{DDAF5223-FBD3-4E01-B463-E435CC8C025B}" type="pres">
      <dgm:prSet presAssocID="{7B1046D5-73B4-471B-95FF-391A66AB2A2A}" presName="bgRect" presStyleLbl="node1" presStyleIdx="0" presStyleCnt="2"/>
      <dgm:spPr/>
      <dgm:t>
        <a:bodyPr/>
        <a:lstStyle/>
        <a:p>
          <a:endParaRPr lang="tr-TR"/>
        </a:p>
      </dgm:t>
    </dgm:pt>
    <dgm:pt modelId="{A14D2718-1D99-4EEE-88C8-56D258C097D2}" type="pres">
      <dgm:prSet presAssocID="{7B1046D5-73B4-471B-95FF-391A66AB2A2A}" presName="parentNode" presStyleLbl="node1" presStyleIdx="0" presStyleCnt="2">
        <dgm:presLayoutVars>
          <dgm:chMax val="0"/>
          <dgm:bulletEnabled val="1"/>
        </dgm:presLayoutVars>
      </dgm:prSet>
      <dgm:spPr/>
      <dgm:t>
        <a:bodyPr/>
        <a:lstStyle/>
        <a:p>
          <a:endParaRPr lang="tr-TR"/>
        </a:p>
      </dgm:t>
    </dgm:pt>
    <dgm:pt modelId="{80BB16EE-0D77-4002-A527-9152040C05F2}" type="pres">
      <dgm:prSet presAssocID="{7B1046D5-73B4-471B-95FF-391A66AB2A2A}" presName="childNode" presStyleLbl="node1" presStyleIdx="0" presStyleCnt="2">
        <dgm:presLayoutVars>
          <dgm:bulletEnabled val="1"/>
        </dgm:presLayoutVars>
      </dgm:prSet>
      <dgm:spPr/>
      <dgm:t>
        <a:bodyPr/>
        <a:lstStyle/>
        <a:p>
          <a:endParaRPr lang="tr-TR"/>
        </a:p>
      </dgm:t>
    </dgm:pt>
    <dgm:pt modelId="{634445A0-35CD-4E0B-9BE7-B8C6B6F8D6B4}" type="pres">
      <dgm:prSet presAssocID="{19AB1443-A1E3-4F7E-B7BC-D4FAA6DA0870}" presName="hSp" presStyleCnt="0"/>
      <dgm:spPr/>
    </dgm:pt>
    <dgm:pt modelId="{27A6828F-295A-454D-94B9-752E02BBAD73}" type="pres">
      <dgm:prSet presAssocID="{19AB1443-A1E3-4F7E-B7BC-D4FAA6DA0870}" presName="vProcSp" presStyleCnt="0"/>
      <dgm:spPr/>
    </dgm:pt>
    <dgm:pt modelId="{E7B33818-110A-4A67-92AA-A1C313479385}" type="pres">
      <dgm:prSet presAssocID="{19AB1443-A1E3-4F7E-B7BC-D4FAA6DA0870}" presName="vSp1" presStyleCnt="0"/>
      <dgm:spPr/>
    </dgm:pt>
    <dgm:pt modelId="{57FBEE61-14F7-49FC-83DA-DBA0CCFA848D}" type="pres">
      <dgm:prSet presAssocID="{19AB1443-A1E3-4F7E-B7BC-D4FAA6DA0870}" presName="simulatedConn" presStyleLbl="solidFgAcc1" presStyleIdx="0" presStyleCnt="1"/>
      <dgm:spPr/>
    </dgm:pt>
    <dgm:pt modelId="{CEF9A442-6D1C-402E-BA39-7240E87422CE}" type="pres">
      <dgm:prSet presAssocID="{19AB1443-A1E3-4F7E-B7BC-D4FAA6DA0870}" presName="vSp2" presStyleCnt="0"/>
      <dgm:spPr/>
    </dgm:pt>
    <dgm:pt modelId="{C5F87911-657F-48DB-B292-440EA84EA1EA}" type="pres">
      <dgm:prSet presAssocID="{19AB1443-A1E3-4F7E-B7BC-D4FAA6DA0870}" presName="sibTrans" presStyleCnt="0"/>
      <dgm:spPr/>
    </dgm:pt>
    <dgm:pt modelId="{E68AB059-405D-4095-8DD1-DEED76DCA5D4}" type="pres">
      <dgm:prSet presAssocID="{75E8B5F3-F3F9-48C8-A79B-CA222F3EBA65}" presName="compositeNode" presStyleCnt="0">
        <dgm:presLayoutVars>
          <dgm:bulletEnabled val="1"/>
        </dgm:presLayoutVars>
      </dgm:prSet>
      <dgm:spPr/>
    </dgm:pt>
    <dgm:pt modelId="{B188270A-82DC-437F-92EA-714B05DC69E3}" type="pres">
      <dgm:prSet presAssocID="{75E8B5F3-F3F9-48C8-A79B-CA222F3EBA65}" presName="bgRect" presStyleLbl="node1" presStyleIdx="1" presStyleCnt="2"/>
      <dgm:spPr/>
      <dgm:t>
        <a:bodyPr/>
        <a:lstStyle/>
        <a:p>
          <a:endParaRPr lang="tr-TR"/>
        </a:p>
      </dgm:t>
    </dgm:pt>
    <dgm:pt modelId="{49089B71-3C0D-49ED-98EC-D573291238C3}" type="pres">
      <dgm:prSet presAssocID="{75E8B5F3-F3F9-48C8-A79B-CA222F3EBA65}" presName="parentNode" presStyleLbl="node1" presStyleIdx="1" presStyleCnt="2">
        <dgm:presLayoutVars>
          <dgm:chMax val="0"/>
          <dgm:bulletEnabled val="1"/>
        </dgm:presLayoutVars>
      </dgm:prSet>
      <dgm:spPr/>
      <dgm:t>
        <a:bodyPr/>
        <a:lstStyle/>
        <a:p>
          <a:endParaRPr lang="tr-TR"/>
        </a:p>
      </dgm:t>
    </dgm:pt>
    <dgm:pt modelId="{A224B09E-5909-459F-A7F4-8A1785805242}" type="pres">
      <dgm:prSet presAssocID="{75E8B5F3-F3F9-48C8-A79B-CA222F3EBA65}" presName="childNode" presStyleLbl="node1" presStyleIdx="1" presStyleCnt="2">
        <dgm:presLayoutVars>
          <dgm:bulletEnabled val="1"/>
        </dgm:presLayoutVars>
      </dgm:prSet>
      <dgm:spPr/>
      <dgm:t>
        <a:bodyPr/>
        <a:lstStyle/>
        <a:p>
          <a:endParaRPr lang="tr-TR"/>
        </a:p>
      </dgm:t>
    </dgm:pt>
  </dgm:ptLst>
  <dgm:cxnLst>
    <dgm:cxn modelId="{D6C8041A-02D0-47E7-B06E-F642F882EBF6}" srcId="{75E8B5F3-F3F9-48C8-A79B-CA222F3EBA65}" destId="{C2A16970-050F-4126-B0D3-E4ECFC627D59}" srcOrd="0" destOrd="0" parTransId="{37CBFB8C-4A80-4F29-B6D2-5D81CE8A510F}" sibTransId="{0F1FF01D-B190-463B-A96F-98849AD4D134}"/>
    <dgm:cxn modelId="{B93A1007-C6A9-4166-A873-FA9C53B440E7}" type="presOf" srcId="{75E8B5F3-F3F9-48C8-A79B-CA222F3EBA65}" destId="{B188270A-82DC-437F-92EA-714B05DC69E3}" srcOrd="0" destOrd="0" presId="urn:microsoft.com/office/officeart/2005/8/layout/hProcess7#2"/>
    <dgm:cxn modelId="{DDB375E6-A386-4200-A3CC-AE04E4DA06F7}" srcId="{7B1046D5-73B4-471B-95FF-391A66AB2A2A}" destId="{AC90F845-2DFE-4C59-B66B-75CE3E5EE39D}" srcOrd="0" destOrd="0" parTransId="{53E5C6ED-9B7C-4459-90CD-DE3BC7B0A072}" sibTransId="{73CE00EA-49F5-4343-B9D8-6AA229268208}"/>
    <dgm:cxn modelId="{3092EBCD-CBA1-4630-AF0C-1C465E282D16}" type="presOf" srcId="{C0358B1D-7006-494E-B87F-8BE2BE6E1DE3}" destId="{94D55886-A005-46A5-9F97-17BABDB79F1B}" srcOrd="0" destOrd="0" presId="urn:microsoft.com/office/officeart/2005/8/layout/hProcess7#2"/>
    <dgm:cxn modelId="{5BF08D76-855D-4179-9EB0-57462DEA3732}" type="presOf" srcId="{C2A16970-050F-4126-B0D3-E4ECFC627D59}" destId="{A224B09E-5909-459F-A7F4-8A1785805242}" srcOrd="0" destOrd="0" presId="urn:microsoft.com/office/officeart/2005/8/layout/hProcess7#2"/>
    <dgm:cxn modelId="{D91A6894-7096-4709-A7C7-A03199228270}" srcId="{C0358B1D-7006-494E-B87F-8BE2BE6E1DE3}" destId="{7B1046D5-73B4-471B-95FF-391A66AB2A2A}" srcOrd="0" destOrd="0" parTransId="{CD76B552-24C9-4BC0-A1E0-502E533E089C}" sibTransId="{19AB1443-A1E3-4F7E-B7BC-D4FAA6DA0870}"/>
    <dgm:cxn modelId="{A9B9C482-357F-4AF8-A1EC-6C3832329D69}" type="presOf" srcId="{7B1046D5-73B4-471B-95FF-391A66AB2A2A}" destId="{A14D2718-1D99-4EEE-88C8-56D258C097D2}" srcOrd="1" destOrd="0" presId="urn:microsoft.com/office/officeart/2005/8/layout/hProcess7#2"/>
    <dgm:cxn modelId="{E730A657-F178-4143-858C-17447594114A}" type="presOf" srcId="{75E8B5F3-F3F9-48C8-A79B-CA222F3EBA65}" destId="{49089B71-3C0D-49ED-98EC-D573291238C3}" srcOrd="1" destOrd="0" presId="urn:microsoft.com/office/officeart/2005/8/layout/hProcess7#2"/>
    <dgm:cxn modelId="{F703D338-89A6-4639-A456-377802021071}" srcId="{C0358B1D-7006-494E-B87F-8BE2BE6E1DE3}" destId="{75E8B5F3-F3F9-48C8-A79B-CA222F3EBA65}" srcOrd="1" destOrd="0" parTransId="{4EC78E06-A8D7-43D3-9714-8B171234C4EA}" sibTransId="{43CBF0DB-4314-4614-8A39-E5C2FD326D1B}"/>
    <dgm:cxn modelId="{034527F9-A1CB-48AA-9444-4119C54A237D}" type="presOf" srcId="{AC90F845-2DFE-4C59-B66B-75CE3E5EE39D}" destId="{80BB16EE-0D77-4002-A527-9152040C05F2}" srcOrd="0" destOrd="0" presId="urn:microsoft.com/office/officeart/2005/8/layout/hProcess7#2"/>
    <dgm:cxn modelId="{60EBBDA2-A099-4B76-8FFB-80B05521D8B5}" type="presOf" srcId="{7B1046D5-73B4-471B-95FF-391A66AB2A2A}" destId="{DDAF5223-FBD3-4E01-B463-E435CC8C025B}" srcOrd="0" destOrd="0" presId="urn:microsoft.com/office/officeart/2005/8/layout/hProcess7#2"/>
    <dgm:cxn modelId="{DA670A57-CE3F-4B4F-B7A8-EC6F2917C5AA}" type="presParOf" srcId="{94D55886-A005-46A5-9F97-17BABDB79F1B}" destId="{DFBB613E-56B5-4A26-A5FE-FA95080119DA}" srcOrd="0" destOrd="0" presId="urn:microsoft.com/office/officeart/2005/8/layout/hProcess7#2"/>
    <dgm:cxn modelId="{B4525D8B-2A0D-4B64-97EA-07EAF7C7080F}" type="presParOf" srcId="{DFBB613E-56B5-4A26-A5FE-FA95080119DA}" destId="{DDAF5223-FBD3-4E01-B463-E435CC8C025B}" srcOrd="0" destOrd="0" presId="urn:microsoft.com/office/officeart/2005/8/layout/hProcess7#2"/>
    <dgm:cxn modelId="{0C8119A0-D15A-4700-B4A5-E21E21B9A334}" type="presParOf" srcId="{DFBB613E-56B5-4A26-A5FE-FA95080119DA}" destId="{A14D2718-1D99-4EEE-88C8-56D258C097D2}" srcOrd="1" destOrd="0" presId="urn:microsoft.com/office/officeart/2005/8/layout/hProcess7#2"/>
    <dgm:cxn modelId="{1AB914D1-6F4C-438F-9CCE-AF83CFDB209E}" type="presParOf" srcId="{DFBB613E-56B5-4A26-A5FE-FA95080119DA}" destId="{80BB16EE-0D77-4002-A527-9152040C05F2}" srcOrd="2" destOrd="0" presId="urn:microsoft.com/office/officeart/2005/8/layout/hProcess7#2"/>
    <dgm:cxn modelId="{870E24DD-C144-443A-AC8E-F1B60D33C12B}" type="presParOf" srcId="{94D55886-A005-46A5-9F97-17BABDB79F1B}" destId="{634445A0-35CD-4E0B-9BE7-B8C6B6F8D6B4}" srcOrd="1" destOrd="0" presId="urn:microsoft.com/office/officeart/2005/8/layout/hProcess7#2"/>
    <dgm:cxn modelId="{4FD46C05-115E-465B-BDAA-398084F5EDC8}" type="presParOf" srcId="{94D55886-A005-46A5-9F97-17BABDB79F1B}" destId="{27A6828F-295A-454D-94B9-752E02BBAD73}" srcOrd="2" destOrd="0" presId="urn:microsoft.com/office/officeart/2005/8/layout/hProcess7#2"/>
    <dgm:cxn modelId="{1E171F1B-4EF9-4F98-83C9-B95BDD46509F}" type="presParOf" srcId="{27A6828F-295A-454D-94B9-752E02BBAD73}" destId="{E7B33818-110A-4A67-92AA-A1C313479385}" srcOrd="0" destOrd="0" presId="urn:microsoft.com/office/officeart/2005/8/layout/hProcess7#2"/>
    <dgm:cxn modelId="{689D1C87-5F88-4719-AA1E-C5AE5B84D770}" type="presParOf" srcId="{27A6828F-295A-454D-94B9-752E02BBAD73}" destId="{57FBEE61-14F7-49FC-83DA-DBA0CCFA848D}" srcOrd="1" destOrd="0" presId="urn:microsoft.com/office/officeart/2005/8/layout/hProcess7#2"/>
    <dgm:cxn modelId="{590E3200-5689-4C13-8998-C7638E79F9FC}" type="presParOf" srcId="{27A6828F-295A-454D-94B9-752E02BBAD73}" destId="{CEF9A442-6D1C-402E-BA39-7240E87422CE}" srcOrd="2" destOrd="0" presId="urn:microsoft.com/office/officeart/2005/8/layout/hProcess7#2"/>
    <dgm:cxn modelId="{B1A2CBD4-FBE7-4319-9767-FA9D21794D19}" type="presParOf" srcId="{94D55886-A005-46A5-9F97-17BABDB79F1B}" destId="{C5F87911-657F-48DB-B292-440EA84EA1EA}" srcOrd="3" destOrd="0" presId="urn:microsoft.com/office/officeart/2005/8/layout/hProcess7#2"/>
    <dgm:cxn modelId="{CE3B0FA6-216D-45E7-905E-9E0168F269E9}" type="presParOf" srcId="{94D55886-A005-46A5-9F97-17BABDB79F1B}" destId="{E68AB059-405D-4095-8DD1-DEED76DCA5D4}" srcOrd="4" destOrd="0" presId="urn:microsoft.com/office/officeart/2005/8/layout/hProcess7#2"/>
    <dgm:cxn modelId="{646E3626-941B-431B-8939-EC055DA9AE92}" type="presParOf" srcId="{E68AB059-405D-4095-8DD1-DEED76DCA5D4}" destId="{B188270A-82DC-437F-92EA-714B05DC69E3}" srcOrd="0" destOrd="0" presId="urn:microsoft.com/office/officeart/2005/8/layout/hProcess7#2"/>
    <dgm:cxn modelId="{A05457A1-0D91-40CF-BE37-24F005D5AC28}" type="presParOf" srcId="{E68AB059-405D-4095-8DD1-DEED76DCA5D4}" destId="{49089B71-3C0D-49ED-98EC-D573291238C3}" srcOrd="1" destOrd="0" presId="urn:microsoft.com/office/officeart/2005/8/layout/hProcess7#2"/>
    <dgm:cxn modelId="{7D6714D4-AFC7-477B-816B-1CAD13B9EFC9}" type="presParOf" srcId="{E68AB059-405D-4095-8DD1-DEED76DCA5D4}" destId="{A224B09E-5909-459F-A7F4-8A1785805242}" srcOrd="2" destOrd="0" presId="urn:microsoft.com/office/officeart/2005/8/layout/hProcess7#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BA0BB3C-5D71-4EF3-963D-FA91577D0244}"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tr-TR"/>
        </a:p>
      </dgm:t>
    </dgm:pt>
    <dgm:pt modelId="{933C1B9B-2376-4D91-970D-95688F675780}">
      <dgm:prSet phldrT="[Metin]" custT="1"/>
      <dgm:spPr/>
      <dgm:t>
        <a:bodyPr/>
        <a:lstStyle/>
        <a:p>
          <a:r>
            <a:rPr lang="tr-TR" sz="2200" b="1" dirty="0" smtClean="0"/>
            <a:t>İran’ın 2012 ihracatında </a:t>
          </a:r>
          <a:r>
            <a:rPr lang="tr-TR" sz="2800" b="1" dirty="0" smtClean="0"/>
            <a:t>Türkiye 3.</a:t>
          </a:r>
        </a:p>
        <a:p>
          <a:r>
            <a:rPr lang="tr-TR" sz="2800" b="1" dirty="0" smtClean="0"/>
            <a:t>(%14)</a:t>
          </a:r>
          <a:endParaRPr lang="tr-TR" sz="2800" b="1" dirty="0"/>
        </a:p>
      </dgm:t>
    </dgm:pt>
    <dgm:pt modelId="{359CE08F-7865-4712-8918-232BB865AA97}" type="parTrans" cxnId="{5349A3D6-3E98-4952-A8ED-C2467FE986F8}">
      <dgm:prSet/>
      <dgm:spPr/>
      <dgm:t>
        <a:bodyPr/>
        <a:lstStyle/>
        <a:p>
          <a:endParaRPr lang="tr-TR"/>
        </a:p>
      </dgm:t>
    </dgm:pt>
    <dgm:pt modelId="{45C04621-7B3D-41FA-8127-87440EC5B798}" type="sibTrans" cxnId="{5349A3D6-3E98-4952-A8ED-C2467FE986F8}">
      <dgm:prSet/>
      <dgm:spPr/>
      <dgm:t>
        <a:bodyPr/>
        <a:lstStyle/>
        <a:p>
          <a:endParaRPr lang="tr-TR"/>
        </a:p>
      </dgm:t>
    </dgm:pt>
    <dgm:pt modelId="{F2BFF71C-3777-46A8-8135-AEEA89B49B6B}">
      <dgm:prSet phldrT="[Metin]" custT="1"/>
      <dgm:spPr/>
      <dgm:t>
        <a:bodyPr/>
        <a:lstStyle/>
        <a:p>
          <a:r>
            <a:rPr lang="tr-TR" sz="2200" b="1" dirty="0" smtClean="0"/>
            <a:t>İran’ın 2012 ithalatında </a:t>
          </a:r>
          <a:r>
            <a:rPr lang="tr-TR" sz="2800" b="1" dirty="0" smtClean="0"/>
            <a:t>Türkiye 2.</a:t>
          </a:r>
        </a:p>
        <a:p>
          <a:r>
            <a:rPr lang="tr-TR" sz="2800" b="1" dirty="0" smtClean="0"/>
            <a:t>(%19)</a:t>
          </a:r>
          <a:endParaRPr lang="tr-TR" sz="2800" b="1" dirty="0"/>
        </a:p>
      </dgm:t>
    </dgm:pt>
    <dgm:pt modelId="{E428B90B-A6F1-41ED-B187-4A61FE5C0A6A}" type="parTrans" cxnId="{67AC50A6-5FFB-4E35-903E-B4BC350C4A67}">
      <dgm:prSet/>
      <dgm:spPr/>
      <dgm:t>
        <a:bodyPr/>
        <a:lstStyle/>
        <a:p>
          <a:endParaRPr lang="tr-TR"/>
        </a:p>
      </dgm:t>
    </dgm:pt>
    <dgm:pt modelId="{FFDA1D23-4411-408A-9C34-B5A7B4BAD256}" type="sibTrans" cxnId="{67AC50A6-5FFB-4E35-903E-B4BC350C4A67}">
      <dgm:prSet/>
      <dgm:spPr/>
      <dgm:t>
        <a:bodyPr/>
        <a:lstStyle/>
        <a:p>
          <a:endParaRPr lang="tr-TR"/>
        </a:p>
      </dgm:t>
    </dgm:pt>
    <dgm:pt modelId="{3C7D2736-0B6A-4520-BA8F-EE2DC9E5DDF7}">
      <dgm:prSet phldrT="[Metin]" custT="1"/>
      <dgm:spPr/>
      <dgm:t>
        <a:bodyPr/>
        <a:lstStyle/>
        <a:p>
          <a:pPr algn="ctr"/>
          <a:r>
            <a:rPr lang="tr-TR" sz="2200" b="1" dirty="0" smtClean="0"/>
            <a:t>Türkiye’nin 2013 ihracatında </a:t>
          </a:r>
          <a:r>
            <a:rPr lang="tr-TR" sz="2800" b="1" dirty="0" smtClean="0"/>
            <a:t>İran 10.</a:t>
          </a:r>
        </a:p>
        <a:p>
          <a:pPr algn="ctr"/>
          <a:r>
            <a:rPr lang="tr-TR" sz="2800" b="1" dirty="0" smtClean="0"/>
            <a:t>(%3)</a:t>
          </a:r>
          <a:endParaRPr lang="tr-TR" sz="2800" b="1" dirty="0"/>
        </a:p>
      </dgm:t>
    </dgm:pt>
    <dgm:pt modelId="{E1775D97-B9E1-4770-AF8A-4254D167254E}" type="parTrans" cxnId="{D1F99F31-928B-4EAF-A7A5-9A5E99914EE3}">
      <dgm:prSet/>
      <dgm:spPr/>
      <dgm:t>
        <a:bodyPr/>
        <a:lstStyle/>
        <a:p>
          <a:endParaRPr lang="tr-TR"/>
        </a:p>
      </dgm:t>
    </dgm:pt>
    <dgm:pt modelId="{13B207F9-E00D-4567-96B5-27A4C9AF1315}" type="sibTrans" cxnId="{D1F99F31-928B-4EAF-A7A5-9A5E99914EE3}">
      <dgm:prSet/>
      <dgm:spPr/>
      <dgm:t>
        <a:bodyPr/>
        <a:lstStyle/>
        <a:p>
          <a:endParaRPr lang="tr-TR"/>
        </a:p>
      </dgm:t>
    </dgm:pt>
    <dgm:pt modelId="{56FEAD9A-32F4-40ED-AA87-BB68FFFCC41E}">
      <dgm:prSet phldrT="[Metin]" custT="1"/>
      <dgm:spPr/>
      <dgm:t>
        <a:bodyPr/>
        <a:lstStyle/>
        <a:p>
          <a:r>
            <a:rPr lang="tr-TR" sz="2200" b="1" dirty="0" smtClean="0"/>
            <a:t>Türkiye’nin 2013 ithalatında </a:t>
          </a:r>
          <a:r>
            <a:rPr lang="tr-TR" sz="2800" b="1" dirty="0" smtClean="0"/>
            <a:t>İran 6.</a:t>
          </a:r>
        </a:p>
        <a:p>
          <a:r>
            <a:rPr lang="tr-TR" sz="2800" b="1" dirty="0" smtClean="0"/>
            <a:t>(%4)</a:t>
          </a:r>
          <a:endParaRPr lang="tr-TR" sz="2800" b="1" dirty="0"/>
        </a:p>
      </dgm:t>
    </dgm:pt>
    <dgm:pt modelId="{E1027941-B23B-4F98-8B4B-339F0D5A4A0D}" type="parTrans" cxnId="{30EEEB89-5C7D-4497-8D3E-5F6EA55ADF93}">
      <dgm:prSet/>
      <dgm:spPr/>
      <dgm:t>
        <a:bodyPr/>
        <a:lstStyle/>
        <a:p>
          <a:endParaRPr lang="tr-TR"/>
        </a:p>
      </dgm:t>
    </dgm:pt>
    <dgm:pt modelId="{392E4711-3C1B-4ED6-A199-2A2B56B4A791}" type="sibTrans" cxnId="{30EEEB89-5C7D-4497-8D3E-5F6EA55ADF93}">
      <dgm:prSet/>
      <dgm:spPr/>
      <dgm:t>
        <a:bodyPr/>
        <a:lstStyle/>
        <a:p>
          <a:endParaRPr lang="tr-TR"/>
        </a:p>
      </dgm:t>
    </dgm:pt>
    <dgm:pt modelId="{75E57DC7-7C76-4DA7-B6EC-3C936D518F3C}" type="pres">
      <dgm:prSet presAssocID="{1BA0BB3C-5D71-4EF3-963D-FA91577D0244}" presName="matrix" presStyleCnt="0">
        <dgm:presLayoutVars>
          <dgm:chMax val="1"/>
          <dgm:dir/>
          <dgm:resizeHandles val="exact"/>
        </dgm:presLayoutVars>
      </dgm:prSet>
      <dgm:spPr/>
      <dgm:t>
        <a:bodyPr/>
        <a:lstStyle/>
        <a:p>
          <a:endParaRPr lang="tr-TR"/>
        </a:p>
      </dgm:t>
    </dgm:pt>
    <dgm:pt modelId="{2B5FE9DE-62BC-441C-9890-2EB49285E1DB}" type="pres">
      <dgm:prSet presAssocID="{1BA0BB3C-5D71-4EF3-963D-FA91577D0244}" presName="diamond" presStyleLbl="bgShp" presStyleIdx="0" presStyleCnt="1"/>
      <dgm:spPr/>
    </dgm:pt>
    <dgm:pt modelId="{40131771-6EB4-454C-8CA0-0E2070C8C0D7}" type="pres">
      <dgm:prSet presAssocID="{1BA0BB3C-5D71-4EF3-963D-FA91577D0244}" presName="quad1" presStyleLbl="node1" presStyleIdx="0" presStyleCnt="4">
        <dgm:presLayoutVars>
          <dgm:chMax val="0"/>
          <dgm:chPref val="0"/>
          <dgm:bulletEnabled val="1"/>
        </dgm:presLayoutVars>
      </dgm:prSet>
      <dgm:spPr/>
      <dgm:t>
        <a:bodyPr/>
        <a:lstStyle/>
        <a:p>
          <a:endParaRPr lang="tr-TR"/>
        </a:p>
      </dgm:t>
    </dgm:pt>
    <dgm:pt modelId="{4A1F4DDB-3F19-4205-BEA3-AFC11112DAA0}" type="pres">
      <dgm:prSet presAssocID="{1BA0BB3C-5D71-4EF3-963D-FA91577D0244}" presName="quad2" presStyleLbl="node1" presStyleIdx="1" presStyleCnt="4">
        <dgm:presLayoutVars>
          <dgm:chMax val="0"/>
          <dgm:chPref val="0"/>
          <dgm:bulletEnabled val="1"/>
        </dgm:presLayoutVars>
      </dgm:prSet>
      <dgm:spPr/>
      <dgm:t>
        <a:bodyPr/>
        <a:lstStyle/>
        <a:p>
          <a:endParaRPr lang="tr-TR"/>
        </a:p>
      </dgm:t>
    </dgm:pt>
    <dgm:pt modelId="{F1EFF451-F2C7-4B13-BB6D-699651232B1E}" type="pres">
      <dgm:prSet presAssocID="{1BA0BB3C-5D71-4EF3-963D-FA91577D0244}" presName="quad3" presStyleLbl="node1" presStyleIdx="2" presStyleCnt="4">
        <dgm:presLayoutVars>
          <dgm:chMax val="0"/>
          <dgm:chPref val="0"/>
          <dgm:bulletEnabled val="1"/>
        </dgm:presLayoutVars>
      </dgm:prSet>
      <dgm:spPr/>
      <dgm:t>
        <a:bodyPr/>
        <a:lstStyle/>
        <a:p>
          <a:endParaRPr lang="tr-TR"/>
        </a:p>
      </dgm:t>
    </dgm:pt>
    <dgm:pt modelId="{B5DEF771-7000-494F-87EA-E17953F6A96E}" type="pres">
      <dgm:prSet presAssocID="{1BA0BB3C-5D71-4EF3-963D-FA91577D0244}" presName="quad4" presStyleLbl="node1" presStyleIdx="3" presStyleCnt="4">
        <dgm:presLayoutVars>
          <dgm:chMax val="0"/>
          <dgm:chPref val="0"/>
          <dgm:bulletEnabled val="1"/>
        </dgm:presLayoutVars>
      </dgm:prSet>
      <dgm:spPr/>
      <dgm:t>
        <a:bodyPr/>
        <a:lstStyle/>
        <a:p>
          <a:endParaRPr lang="tr-TR"/>
        </a:p>
      </dgm:t>
    </dgm:pt>
  </dgm:ptLst>
  <dgm:cxnLst>
    <dgm:cxn modelId="{D1F99F31-928B-4EAF-A7A5-9A5E99914EE3}" srcId="{1BA0BB3C-5D71-4EF3-963D-FA91577D0244}" destId="{3C7D2736-0B6A-4520-BA8F-EE2DC9E5DDF7}" srcOrd="2" destOrd="0" parTransId="{E1775D97-B9E1-4770-AF8A-4254D167254E}" sibTransId="{13B207F9-E00D-4567-96B5-27A4C9AF1315}"/>
    <dgm:cxn modelId="{2E884266-A95E-48F1-AFE7-0CD3260B49B3}" type="presOf" srcId="{933C1B9B-2376-4D91-970D-95688F675780}" destId="{40131771-6EB4-454C-8CA0-0E2070C8C0D7}" srcOrd="0" destOrd="0" presId="urn:microsoft.com/office/officeart/2005/8/layout/matrix3"/>
    <dgm:cxn modelId="{67AC50A6-5FFB-4E35-903E-B4BC350C4A67}" srcId="{1BA0BB3C-5D71-4EF3-963D-FA91577D0244}" destId="{F2BFF71C-3777-46A8-8135-AEEA89B49B6B}" srcOrd="1" destOrd="0" parTransId="{E428B90B-A6F1-41ED-B187-4A61FE5C0A6A}" sibTransId="{FFDA1D23-4411-408A-9C34-B5A7B4BAD256}"/>
    <dgm:cxn modelId="{382FCE6A-CC44-494E-A6C0-EAA8B01EA912}" type="presOf" srcId="{3C7D2736-0B6A-4520-BA8F-EE2DC9E5DDF7}" destId="{F1EFF451-F2C7-4B13-BB6D-699651232B1E}" srcOrd="0" destOrd="0" presId="urn:microsoft.com/office/officeart/2005/8/layout/matrix3"/>
    <dgm:cxn modelId="{5349A3D6-3E98-4952-A8ED-C2467FE986F8}" srcId="{1BA0BB3C-5D71-4EF3-963D-FA91577D0244}" destId="{933C1B9B-2376-4D91-970D-95688F675780}" srcOrd="0" destOrd="0" parTransId="{359CE08F-7865-4712-8918-232BB865AA97}" sibTransId="{45C04621-7B3D-41FA-8127-87440EC5B798}"/>
    <dgm:cxn modelId="{30EEEB89-5C7D-4497-8D3E-5F6EA55ADF93}" srcId="{1BA0BB3C-5D71-4EF3-963D-FA91577D0244}" destId="{56FEAD9A-32F4-40ED-AA87-BB68FFFCC41E}" srcOrd="3" destOrd="0" parTransId="{E1027941-B23B-4F98-8B4B-339F0D5A4A0D}" sibTransId="{392E4711-3C1B-4ED6-A199-2A2B56B4A791}"/>
    <dgm:cxn modelId="{D5CFEED2-7D39-422B-8F08-31E876C833AE}" type="presOf" srcId="{56FEAD9A-32F4-40ED-AA87-BB68FFFCC41E}" destId="{B5DEF771-7000-494F-87EA-E17953F6A96E}" srcOrd="0" destOrd="0" presId="urn:microsoft.com/office/officeart/2005/8/layout/matrix3"/>
    <dgm:cxn modelId="{10991A40-E0E2-48DC-8EC0-F5D5F6F428F0}" type="presOf" srcId="{F2BFF71C-3777-46A8-8135-AEEA89B49B6B}" destId="{4A1F4DDB-3F19-4205-BEA3-AFC11112DAA0}" srcOrd="0" destOrd="0" presId="urn:microsoft.com/office/officeart/2005/8/layout/matrix3"/>
    <dgm:cxn modelId="{27B52A25-616E-4CB4-82D1-3824D6B47C77}" type="presOf" srcId="{1BA0BB3C-5D71-4EF3-963D-FA91577D0244}" destId="{75E57DC7-7C76-4DA7-B6EC-3C936D518F3C}" srcOrd="0" destOrd="0" presId="urn:microsoft.com/office/officeart/2005/8/layout/matrix3"/>
    <dgm:cxn modelId="{5C1C2196-6608-4902-8910-DFCC26A5AD04}" type="presParOf" srcId="{75E57DC7-7C76-4DA7-B6EC-3C936D518F3C}" destId="{2B5FE9DE-62BC-441C-9890-2EB49285E1DB}" srcOrd="0" destOrd="0" presId="urn:microsoft.com/office/officeart/2005/8/layout/matrix3"/>
    <dgm:cxn modelId="{4091186D-63FA-40D3-A137-A811C7203FB4}" type="presParOf" srcId="{75E57DC7-7C76-4DA7-B6EC-3C936D518F3C}" destId="{40131771-6EB4-454C-8CA0-0E2070C8C0D7}" srcOrd="1" destOrd="0" presId="urn:microsoft.com/office/officeart/2005/8/layout/matrix3"/>
    <dgm:cxn modelId="{D4230777-B0BC-402C-983C-6C1473889A46}" type="presParOf" srcId="{75E57DC7-7C76-4DA7-B6EC-3C936D518F3C}" destId="{4A1F4DDB-3F19-4205-BEA3-AFC11112DAA0}" srcOrd="2" destOrd="0" presId="urn:microsoft.com/office/officeart/2005/8/layout/matrix3"/>
    <dgm:cxn modelId="{B94537B1-5864-49BB-A3BA-F884A1B14112}" type="presParOf" srcId="{75E57DC7-7C76-4DA7-B6EC-3C936D518F3C}" destId="{F1EFF451-F2C7-4B13-BB6D-699651232B1E}" srcOrd="3" destOrd="0" presId="urn:microsoft.com/office/officeart/2005/8/layout/matrix3"/>
    <dgm:cxn modelId="{B21329A4-5A92-45D4-90F5-CDE978E009DC}" type="presParOf" srcId="{75E57DC7-7C76-4DA7-B6EC-3C936D518F3C}" destId="{B5DEF771-7000-494F-87EA-E17953F6A96E}"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93DDA8D1-7994-431D-BC82-F7142F4621F2}" type="doc">
      <dgm:prSet loTypeId="urn:microsoft.com/office/officeart/2005/8/layout/hChevron3" loCatId="process" qsTypeId="urn:microsoft.com/office/officeart/2005/8/quickstyle/simple1" qsCatId="simple" csTypeId="urn:microsoft.com/office/officeart/2005/8/colors/accent1_2" csCatId="accent1" phldr="1"/>
      <dgm:spPr/>
    </dgm:pt>
    <dgm:pt modelId="{D1E1518A-0837-4F7F-8AA4-0477749A661D}">
      <dgm:prSet phldrT="[Metin]" custT="1"/>
      <dgm:spPr/>
      <dgm:t>
        <a:bodyPr/>
        <a:lstStyle/>
        <a:p>
          <a:r>
            <a:rPr lang="tr-TR" sz="1400" b="1" dirty="0" smtClean="0">
              <a:solidFill>
                <a:schemeClr val="tx2">
                  <a:lumMod val="50000"/>
                </a:schemeClr>
              </a:solidFill>
            </a:rPr>
            <a:t>Veriler</a:t>
          </a:r>
          <a:endParaRPr lang="tr-TR" sz="1400" b="1" dirty="0">
            <a:solidFill>
              <a:schemeClr val="tx2">
                <a:lumMod val="50000"/>
              </a:schemeClr>
            </a:solidFill>
          </a:endParaRPr>
        </a:p>
      </dgm:t>
    </dgm:pt>
    <dgm:pt modelId="{03BBF5B5-9040-4BAD-8733-6F2AC130E9A9}" type="parTrans" cxnId="{1CA63121-37F5-4746-8504-605F514CDA46}">
      <dgm:prSet/>
      <dgm:spPr/>
      <dgm:t>
        <a:bodyPr/>
        <a:lstStyle/>
        <a:p>
          <a:endParaRPr lang="tr-TR" sz="1400"/>
        </a:p>
      </dgm:t>
    </dgm:pt>
    <dgm:pt modelId="{F108E47F-F3A9-45EA-BB4A-ECB9DD90EA46}" type="sibTrans" cxnId="{1CA63121-37F5-4746-8504-605F514CDA46}">
      <dgm:prSet/>
      <dgm:spPr/>
      <dgm:t>
        <a:bodyPr/>
        <a:lstStyle/>
        <a:p>
          <a:endParaRPr lang="tr-TR" sz="1400"/>
        </a:p>
      </dgm:t>
    </dgm:pt>
    <dgm:pt modelId="{D3E85696-5806-46AC-BA9E-43DA8D4BECB3}">
      <dgm:prSet phldrT="[Metin]" custT="1"/>
      <dgm:spPr/>
      <dgm:t>
        <a:bodyPr/>
        <a:lstStyle/>
        <a:p>
          <a:r>
            <a:rPr lang="tr-TR" sz="1400" b="1" dirty="0" smtClean="0">
              <a:solidFill>
                <a:schemeClr val="tx2">
                  <a:lumMod val="50000"/>
                </a:schemeClr>
              </a:solidFill>
            </a:rPr>
            <a:t>Mekanizmalar</a:t>
          </a:r>
          <a:endParaRPr lang="tr-TR" sz="1400" b="1" dirty="0">
            <a:solidFill>
              <a:schemeClr val="tx2">
                <a:lumMod val="50000"/>
              </a:schemeClr>
            </a:solidFill>
          </a:endParaRPr>
        </a:p>
      </dgm:t>
    </dgm:pt>
    <dgm:pt modelId="{DFB2F6FF-F494-4BDB-844A-51423FD43153}" type="parTrans" cxnId="{E3FFADBB-E2C9-4179-8695-128BE8BDCF49}">
      <dgm:prSet/>
      <dgm:spPr/>
      <dgm:t>
        <a:bodyPr/>
        <a:lstStyle/>
        <a:p>
          <a:endParaRPr lang="tr-TR" sz="1400"/>
        </a:p>
      </dgm:t>
    </dgm:pt>
    <dgm:pt modelId="{A1A5FC91-E0D3-40BB-88D5-A52AA4A4D4E9}" type="sibTrans" cxnId="{E3FFADBB-E2C9-4179-8695-128BE8BDCF49}">
      <dgm:prSet/>
      <dgm:spPr/>
      <dgm:t>
        <a:bodyPr/>
        <a:lstStyle/>
        <a:p>
          <a:endParaRPr lang="tr-TR" sz="1400"/>
        </a:p>
      </dgm:t>
    </dgm:pt>
    <dgm:pt modelId="{EF3EDBE8-CACA-4C52-8F54-746432F1B444}">
      <dgm:prSet phldrT="[Metin]" custT="1"/>
      <dgm:spPr/>
      <dgm:t>
        <a:bodyPr/>
        <a:lstStyle/>
        <a:p>
          <a:r>
            <a:rPr lang="tr-TR" sz="1400" b="1" dirty="0" smtClean="0">
              <a:solidFill>
                <a:schemeClr val="tx2">
                  <a:lumMod val="50000"/>
                </a:schemeClr>
              </a:solidFill>
            </a:rPr>
            <a:t>Güncel Gelişmeler</a:t>
          </a:r>
          <a:endParaRPr lang="tr-TR" sz="1400" b="1" dirty="0">
            <a:solidFill>
              <a:schemeClr val="tx2">
                <a:lumMod val="50000"/>
              </a:schemeClr>
            </a:solidFill>
          </a:endParaRPr>
        </a:p>
      </dgm:t>
    </dgm:pt>
    <dgm:pt modelId="{D42A1B51-1903-4BF3-B929-0AA7E6E6CCE9}" type="parTrans" cxnId="{D446D3A1-4D8F-423E-A554-7F6B8FAED57C}">
      <dgm:prSet/>
      <dgm:spPr/>
      <dgm:t>
        <a:bodyPr/>
        <a:lstStyle/>
        <a:p>
          <a:endParaRPr lang="tr-TR" sz="1400"/>
        </a:p>
      </dgm:t>
    </dgm:pt>
    <dgm:pt modelId="{C6AB3557-F993-46FA-ADBF-4FBE0E7AD8ED}" type="sibTrans" cxnId="{D446D3A1-4D8F-423E-A554-7F6B8FAED57C}">
      <dgm:prSet/>
      <dgm:spPr/>
      <dgm:t>
        <a:bodyPr/>
        <a:lstStyle/>
        <a:p>
          <a:endParaRPr lang="tr-TR" sz="1400"/>
        </a:p>
      </dgm:t>
    </dgm:pt>
    <dgm:pt modelId="{B1FA6198-DF7D-4202-A9AB-9770734330B8}">
      <dgm:prSet phldrT="[Metin]" custT="1"/>
      <dgm:spPr/>
      <dgm:t>
        <a:bodyPr/>
        <a:lstStyle/>
        <a:p>
          <a:r>
            <a:rPr lang="tr-TR" sz="1400" b="1" dirty="0" smtClean="0">
              <a:solidFill>
                <a:schemeClr val="tx2">
                  <a:lumMod val="50000"/>
                </a:schemeClr>
              </a:solidFill>
            </a:rPr>
            <a:t>Projeler</a:t>
          </a:r>
          <a:endParaRPr lang="tr-TR" sz="1400" b="1" dirty="0">
            <a:solidFill>
              <a:schemeClr val="tx2">
                <a:lumMod val="50000"/>
              </a:schemeClr>
            </a:solidFill>
          </a:endParaRPr>
        </a:p>
      </dgm:t>
    </dgm:pt>
    <dgm:pt modelId="{C0B76DCC-A71A-4EA6-A8F2-F78004D1E432}" type="parTrans" cxnId="{6CA5312D-5F1C-46BA-A44D-F57634043E61}">
      <dgm:prSet/>
      <dgm:spPr/>
      <dgm:t>
        <a:bodyPr/>
        <a:lstStyle/>
        <a:p>
          <a:endParaRPr lang="tr-TR" sz="1400"/>
        </a:p>
      </dgm:t>
    </dgm:pt>
    <dgm:pt modelId="{31C66F9C-D624-4410-A297-F6E7D5B83944}" type="sibTrans" cxnId="{6CA5312D-5F1C-46BA-A44D-F57634043E61}">
      <dgm:prSet/>
      <dgm:spPr/>
      <dgm:t>
        <a:bodyPr/>
        <a:lstStyle/>
        <a:p>
          <a:endParaRPr lang="tr-TR" sz="1400"/>
        </a:p>
      </dgm:t>
    </dgm:pt>
    <dgm:pt modelId="{9F900931-D4A2-48E5-89D3-44F779478D84}">
      <dgm:prSet phldrT="[Metin]" custT="1"/>
      <dgm:spPr/>
      <dgm:t>
        <a:bodyPr/>
        <a:lstStyle/>
        <a:p>
          <a:r>
            <a:rPr lang="tr-TR" sz="1400" b="1" dirty="0" smtClean="0">
              <a:solidFill>
                <a:schemeClr val="bg1"/>
              </a:solidFill>
            </a:rPr>
            <a:t>Sorunlar</a:t>
          </a:r>
          <a:endParaRPr lang="tr-TR" sz="1400" b="1" dirty="0">
            <a:solidFill>
              <a:schemeClr val="bg1"/>
            </a:solidFill>
          </a:endParaRPr>
        </a:p>
      </dgm:t>
    </dgm:pt>
    <dgm:pt modelId="{79945B6E-7D36-40B6-915C-C102846806F2}" type="parTrans" cxnId="{3C4BD0E3-D9A2-426E-A94E-7753A63B9618}">
      <dgm:prSet/>
      <dgm:spPr/>
      <dgm:t>
        <a:bodyPr/>
        <a:lstStyle/>
        <a:p>
          <a:endParaRPr lang="tr-TR" sz="1400"/>
        </a:p>
      </dgm:t>
    </dgm:pt>
    <dgm:pt modelId="{B5542756-ADCE-4BA0-A51A-D10FE0018AAA}" type="sibTrans" cxnId="{3C4BD0E3-D9A2-426E-A94E-7753A63B9618}">
      <dgm:prSet/>
      <dgm:spPr/>
      <dgm:t>
        <a:bodyPr/>
        <a:lstStyle/>
        <a:p>
          <a:endParaRPr lang="tr-TR" sz="1400"/>
        </a:p>
      </dgm:t>
    </dgm:pt>
    <dgm:pt modelId="{853DA6DA-DBCC-4E19-BCA7-0E1594396AE5}">
      <dgm:prSet phldrT="[Metin]" custT="1"/>
      <dgm:spPr/>
      <dgm:t>
        <a:bodyPr/>
        <a:lstStyle/>
        <a:p>
          <a:r>
            <a:rPr lang="tr-TR" sz="1400" b="1" dirty="0" smtClean="0">
              <a:solidFill>
                <a:schemeClr val="tx2">
                  <a:lumMod val="50000"/>
                </a:schemeClr>
              </a:solidFill>
            </a:rPr>
            <a:t>Takvim</a:t>
          </a:r>
          <a:endParaRPr lang="tr-TR" sz="1400" b="1" dirty="0">
            <a:solidFill>
              <a:schemeClr val="tx2">
                <a:lumMod val="50000"/>
              </a:schemeClr>
            </a:solidFill>
          </a:endParaRPr>
        </a:p>
      </dgm:t>
    </dgm:pt>
    <dgm:pt modelId="{5844BA00-0F90-4DD7-9D98-9E3FD339BEAE}" type="parTrans" cxnId="{F4493DA3-6E7D-4330-9422-EA1B272A7250}">
      <dgm:prSet/>
      <dgm:spPr/>
      <dgm:t>
        <a:bodyPr/>
        <a:lstStyle/>
        <a:p>
          <a:endParaRPr lang="tr-TR" sz="1400"/>
        </a:p>
      </dgm:t>
    </dgm:pt>
    <dgm:pt modelId="{850D239D-81EF-402F-9D24-D697F83DD792}" type="sibTrans" cxnId="{F4493DA3-6E7D-4330-9422-EA1B272A7250}">
      <dgm:prSet/>
      <dgm:spPr/>
      <dgm:t>
        <a:bodyPr/>
        <a:lstStyle/>
        <a:p>
          <a:endParaRPr lang="tr-TR" sz="1400"/>
        </a:p>
      </dgm:t>
    </dgm:pt>
    <dgm:pt modelId="{4DD48CBC-0B4C-48B4-9A56-2A22364F1BA9}">
      <dgm:prSet phldrT="[Metin]" custT="1"/>
      <dgm:spPr/>
      <dgm:t>
        <a:bodyPr/>
        <a:lstStyle/>
        <a:p>
          <a:r>
            <a:rPr lang="tr-TR" sz="1400" b="1" dirty="0" smtClean="0">
              <a:solidFill>
                <a:schemeClr val="tx2">
                  <a:lumMod val="50000"/>
                </a:schemeClr>
              </a:solidFill>
            </a:rPr>
            <a:t>İş Konseyi</a:t>
          </a:r>
          <a:endParaRPr lang="tr-TR" sz="1400" b="1" dirty="0">
            <a:solidFill>
              <a:schemeClr val="tx2">
                <a:lumMod val="50000"/>
              </a:schemeClr>
            </a:solidFill>
          </a:endParaRPr>
        </a:p>
      </dgm:t>
    </dgm:pt>
    <dgm:pt modelId="{EC976D99-1410-4D14-993B-92DA791DB7BC}" type="parTrans" cxnId="{2C016EF8-EB3D-4062-A78D-CB1D3A0568BD}">
      <dgm:prSet/>
      <dgm:spPr/>
      <dgm:t>
        <a:bodyPr/>
        <a:lstStyle/>
        <a:p>
          <a:endParaRPr lang="tr-TR" sz="1400"/>
        </a:p>
      </dgm:t>
    </dgm:pt>
    <dgm:pt modelId="{9A666C62-AA3F-4A23-B27D-87CB319F16E6}" type="sibTrans" cxnId="{2C016EF8-EB3D-4062-A78D-CB1D3A0568BD}">
      <dgm:prSet/>
      <dgm:spPr/>
      <dgm:t>
        <a:bodyPr/>
        <a:lstStyle/>
        <a:p>
          <a:endParaRPr lang="tr-TR" sz="1400"/>
        </a:p>
      </dgm:t>
    </dgm:pt>
    <dgm:pt modelId="{9C571A53-0D2D-429E-A448-B74D3E501DF3}" type="pres">
      <dgm:prSet presAssocID="{93DDA8D1-7994-431D-BC82-F7142F4621F2}" presName="Name0" presStyleCnt="0">
        <dgm:presLayoutVars>
          <dgm:dir/>
          <dgm:resizeHandles val="exact"/>
        </dgm:presLayoutVars>
      </dgm:prSet>
      <dgm:spPr/>
    </dgm:pt>
    <dgm:pt modelId="{CBC14BE6-D27B-41EC-97B2-A12AA40BC8B7}" type="pres">
      <dgm:prSet presAssocID="{D1E1518A-0837-4F7F-8AA4-0477749A661D}" presName="parTxOnly" presStyleLbl="node1" presStyleIdx="0" presStyleCnt="7" custScaleX="81077">
        <dgm:presLayoutVars>
          <dgm:bulletEnabled val="1"/>
        </dgm:presLayoutVars>
      </dgm:prSet>
      <dgm:spPr/>
      <dgm:t>
        <a:bodyPr/>
        <a:lstStyle/>
        <a:p>
          <a:endParaRPr lang="tr-TR"/>
        </a:p>
      </dgm:t>
    </dgm:pt>
    <dgm:pt modelId="{340CE2A6-1E89-43A0-A380-323FB143779B}" type="pres">
      <dgm:prSet presAssocID="{F108E47F-F3A9-45EA-BB4A-ECB9DD90EA46}" presName="parSpace" presStyleCnt="0"/>
      <dgm:spPr/>
    </dgm:pt>
    <dgm:pt modelId="{701371F3-A13C-4A5A-8448-79C9465A9B17}" type="pres">
      <dgm:prSet presAssocID="{D3E85696-5806-46AC-BA9E-43DA8D4BECB3}" presName="parTxOnly" presStyleLbl="node1" presStyleIdx="1" presStyleCnt="7" custScaleX="140173">
        <dgm:presLayoutVars>
          <dgm:bulletEnabled val="1"/>
        </dgm:presLayoutVars>
      </dgm:prSet>
      <dgm:spPr/>
      <dgm:t>
        <a:bodyPr/>
        <a:lstStyle/>
        <a:p>
          <a:endParaRPr lang="tr-TR"/>
        </a:p>
      </dgm:t>
    </dgm:pt>
    <dgm:pt modelId="{5B2BB96F-D86B-4977-9A6D-A493D9339F80}" type="pres">
      <dgm:prSet presAssocID="{A1A5FC91-E0D3-40BB-88D5-A52AA4A4D4E9}" presName="parSpace" presStyleCnt="0"/>
      <dgm:spPr/>
    </dgm:pt>
    <dgm:pt modelId="{FDE8BA31-0C96-4842-8504-0DF1E6878272}" type="pres">
      <dgm:prSet presAssocID="{EF3EDBE8-CACA-4C52-8F54-746432F1B444}" presName="parTxOnly" presStyleLbl="node1" presStyleIdx="2" presStyleCnt="7" custScaleX="114223">
        <dgm:presLayoutVars>
          <dgm:bulletEnabled val="1"/>
        </dgm:presLayoutVars>
      </dgm:prSet>
      <dgm:spPr/>
      <dgm:t>
        <a:bodyPr/>
        <a:lstStyle/>
        <a:p>
          <a:endParaRPr lang="tr-TR"/>
        </a:p>
      </dgm:t>
    </dgm:pt>
    <dgm:pt modelId="{35A0E70B-5CFA-4195-8D72-3B5EC31DA9E1}" type="pres">
      <dgm:prSet presAssocID="{C6AB3557-F993-46FA-ADBF-4FBE0E7AD8ED}" presName="parSpace" presStyleCnt="0"/>
      <dgm:spPr/>
    </dgm:pt>
    <dgm:pt modelId="{2ACA6ED5-1FBC-49AB-BAF6-B9E7AAA0EB3F}" type="pres">
      <dgm:prSet presAssocID="{B1FA6198-DF7D-4202-A9AB-9770734330B8}" presName="parTxOnly" presStyleLbl="node1" presStyleIdx="3" presStyleCnt="7">
        <dgm:presLayoutVars>
          <dgm:bulletEnabled val="1"/>
        </dgm:presLayoutVars>
      </dgm:prSet>
      <dgm:spPr/>
      <dgm:t>
        <a:bodyPr/>
        <a:lstStyle/>
        <a:p>
          <a:endParaRPr lang="tr-TR"/>
        </a:p>
      </dgm:t>
    </dgm:pt>
    <dgm:pt modelId="{0112A07F-7A46-4A6B-BEA4-D0DC9DA319BE}" type="pres">
      <dgm:prSet presAssocID="{31C66F9C-D624-4410-A297-F6E7D5B83944}" presName="parSpace" presStyleCnt="0"/>
      <dgm:spPr/>
    </dgm:pt>
    <dgm:pt modelId="{B2292C9B-F43F-409B-9F59-035EF9DF9CBE}" type="pres">
      <dgm:prSet presAssocID="{9F900931-D4A2-48E5-89D3-44F779478D84}" presName="parTxOnly" presStyleLbl="node1" presStyleIdx="4" presStyleCnt="7">
        <dgm:presLayoutVars>
          <dgm:bulletEnabled val="1"/>
        </dgm:presLayoutVars>
      </dgm:prSet>
      <dgm:spPr/>
      <dgm:t>
        <a:bodyPr/>
        <a:lstStyle/>
        <a:p>
          <a:endParaRPr lang="tr-TR"/>
        </a:p>
      </dgm:t>
    </dgm:pt>
    <dgm:pt modelId="{705CB44C-70BE-4169-9AF2-6AD3AF48D5C8}" type="pres">
      <dgm:prSet presAssocID="{B5542756-ADCE-4BA0-A51A-D10FE0018AAA}" presName="parSpace" presStyleCnt="0"/>
      <dgm:spPr/>
    </dgm:pt>
    <dgm:pt modelId="{7316E82B-B8D2-4516-AEAB-7CF5DE04BB76}" type="pres">
      <dgm:prSet presAssocID="{853DA6DA-DBCC-4E19-BCA7-0E1594396AE5}" presName="parTxOnly" presStyleLbl="node1" presStyleIdx="5" presStyleCnt="7">
        <dgm:presLayoutVars>
          <dgm:bulletEnabled val="1"/>
        </dgm:presLayoutVars>
      </dgm:prSet>
      <dgm:spPr/>
      <dgm:t>
        <a:bodyPr/>
        <a:lstStyle/>
        <a:p>
          <a:endParaRPr lang="tr-TR"/>
        </a:p>
      </dgm:t>
    </dgm:pt>
    <dgm:pt modelId="{72D2DD6A-D97B-4795-AD1B-E61E5143FF28}" type="pres">
      <dgm:prSet presAssocID="{850D239D-81EF-402F-9D24-D697F83DD792}" presName="parSpace" presStyleCnt="0"/>
      <dgm:spPr/>
    </dgm:pt>
    <dgm:pt modelId="{6876A10A-7364-4A24-9B6B-5FAECB5CFB1A}" type="pres">
      <dgm:prSet presAssocID="{4DD48CBC-0B4C-48B4-9A56-2A22364F1BA9}" presName="parTxOnly" presStyleLbl="node1" presStyleIdx="6" presStyleCnt="7">
        <dgm:presLayoutVars>
          <dgm:bulletEnabled val="1"/>
        </dgm:presLayoutVars>
      </dgm:prSet>
      <dgm:spPr/>
      <dgm:t>
        <a:bodyPr/>
        <a:lstStyle/>
        <a:p>
          <a:endParaRPr lang="tr-TR"/>
        </a:p>
      </dgm:t>
    </dgm:pt>
  </dgm:ptLst>
  <dgm:cxnLst>
    <dgm:cxn modelId="{F4493DA3-6E7D-4330-9422-EA1B272A7250}" srcId="{93DDA8D1-7994-431D-BC82-F7142F4621F2}" destId="{853DA6DA-DBCC-4E19-BCA7-0E1594396AE5}" srcOrd="5" destOrd="0" parTransId="{5844BA00-0F90-4DD7-9D98-9E3FD339BEAE}" sibTransId="{850D239D-81EF-402F-9D24-D697F83DD792}"/>
    <dgm:cxn modelId="{9379A186-1AB0-4CBC-8A23-F4E88FFAB6D1}" type="presOf" srcId="{9F900931-D4A2-48E5-89D3-44F779478D84}" destId="{B2292C9B-F43F-409B-9F59-035EF9DF9CBE}" srcOrd="0" destOrd="0" presId="urn:microsoft.com/office/officeart/2005/8/layout/hChevron3"/>
    <dgm:cxn modelId="{D446D3A1-4D8F-423E-A554-7F6B8FAED57C}" srcId="{93DDA8D1-7994-431D-BC82-F7142F4621F2}" destId="{EF3EDBE8-CACA-4C52-8F54-746432F1B444}" srcOrd="2" destOrd="0" parTransId="{D42A1B51-1903-4BF3-B929-0AA7E6E6CCE9}" sibTransId="{C6AB3557-F993-46FA-ADBF-4FBE0E7AD8ED}"/>
    <dgm:cxn modelId="{6CA5312D-5F1C-46BA-A44D-F57634043E61}" srcId="{93DDA8D1-7994-431D-BC82-F7142F4621F2}" destId="{B1FA6198-DF7D-4202-A9AB-9770734330B8}" srcOrd="3" destOrd="0" parTransId="{C0B76DCC-A71A-4EA6-A8F2-F78004D1E432}" sibTransId="{31C66F9C-D624-4410-A297-F6E7D5B83944}"/>
    <dgm:cxn modelId="{A3EF4BC6-395C-48C3-A2F9-1BDF1721732A}" type="presOf" srcId="{853DA6DA-DBCC-4E19-BCA7-0E1594396AE5}" destId="{7316E82B-B8D2-4516-AEAB-7CF5DE04BB76}" srcOrd="0" destOrd="0" presId="urn:microsoft.com/office/officeart/2005/8/layout/hChevron3"/>
    <dgm:cxn modelId="{3C4BD0E3-D9A2-426E-A94E-7753A63B9618}" srcId="{93DDA8D1-7994-431D-BC82-F7142F4621F2}" destId="{9F900931-D4A2-48E5-89D3-44F779478D84}" srcOrd="4" destOrd="0" parTransId="{79945B6E-7D36-40B6-915C-C102846806F2}" sibTransId="{B5542756-ADCE-4BA0-A51A-D10FE0018AAA}"/>
    <dgm:cxn modelId="{2C016EF8-EB3D-4062-A78D-CB1D3A0568BD}" srcId="{93DDA8D1-7994-431D-BC82-F7142F4621F2}" destId="{4DD48CBC-0B4C-48B4-9A56-2A22364F1BA9}" srcOrd="6" destOrd="0" parTransId="{EC976D99-1410-4D14-993B-92DA791DB7BC}" sibTransId="{9A666C62-AA3F-4A23-B27D-87CB319F16E6}"/>
    <dgm:cxn modelId="{EEC67543-1C5C-4AB0-A2CC-4AC5EEDD225E}" type="presOf" srcId="{D1E1518A-0837-4F7F-8AA4-0477749A661D}" destId="{CBC14BE6-D27B-41EC-97B2-A12AA40BC8B7}" srcOrd="0" destOrd="0" presId="urn:microsoft.com/office/officeart/2005/8/layout/hChevron3"/>
    <dgm:cxn modelId="{82C83A5B-419B-4F94-83F7-3D92C1DC86B0}" type="presOf" srcId="{D3E85696-5806-46AC-BA9E-43DA8D4BECB3}" destId="{701371F3-A13C-4A5A-8448-79C9465A9B17}" srcOrd="0" destOrd="0" presId="urn:microsoft.com/office/officeart/2005/8/layout/hChevron3"/>
    <dgm:cxn modelId="{D330E8FA-780D-4DC4-84AF-B4060A73DCD9}" type="presOf" srcId="{EF3EDBE8-CACA-4C52-8F54-746432F1B444}" destId="{FDE8BA31-0C96-4842-8504-0DF1E6878272}" srcOrd="0" destOrd="0" presId="urn:microsoft.com/office/officeart/2005/8/layout/hChevron3"/>
    <dgm:cxn modelId="{E3FFADBB-E2C9-4179-8695-128BE8BDCF49}" srcId="{93DDA8D1-7994-431D-BC82-F7142F4621F2}" destId="{D3E85696-5806-46AC-BA9E-43DA8D4BECB3}" srcOrd="1" destOrd="0" parTransId="{DFB2F6FF-F494-4BDB-844A-51423FD43153}" sibTransId="{A1A5FC91-E0D3-40BB-88D5-A52AA4A4D4E9}"/>
    <dgm:cxn modelId="{785D6BDE-5704-4DE3-8EA3-E60D783D2CF4}" type="presOf" srcId="{4DD48CBC-0B4C-48B4-9A56-2A22364F1BA9}" destId="{6876A10A-7364-4A24-9B6B-5FAECB5CFB1A}" srcOrd="0" destOrd="0" presId="urn:microsoft.com/office/officeart/2005/8/layout/hChevron3"/>
    <dgm:cxn modelId="{B2934BA3-1A36-4A2B-A5C4-BA65A6FE0396}" type="presOf" srcId="{93DDA8D1-7994-431D-BC82-F7142F4621F2}" destId="{9C571A53-0D2D-429E-A448-B74D3E501DF3}" srcOrd="0" destOrd="0" presId="urn:microsoft.com/office/officeart/2005/8/layout/hChevron3"/>
    <dgm:cxn modelId="{1CA63121-37F5-4746-8504-605F514CDA46}" srcId="{93DDA8D1-7994-431D-BC82-F7142F4621F2}" destId="{D1E1518A-0837-4F7F-8AA4-0477749A661D}" srcOrd="0" destOrd="0" parTransId="{03BBF5B5-9040-4BAD-8733-6F2AC130E9A9}" sibTransId="{F108E47F-F3A9-45EA-BB4A-ECB9DD90EA46}"/>
    <dgm:cxn modelId="{414DF4FB-5255-4086-A95A-9B0FFFC98E55}" type="presOf" srcId="{B1FA6198-DF7D-4202-A9AB-9770734330B8}" destId="{2ACA6ED5-1FBC-49AB-BAF6-B9E7AAA0EB3F}" srcOrd="0" destOrd="0" presId="urn:microsoft.com/office/officeart/2005/8/layout/hChevron3"/>
    <dgm:cxn modelId="{7D6695DB-0B3B-4402-9DD5-BA90E3164FA1}" type="presParOf" srcId="{9C571A53-0D2D-429E-A448-B74D3E501DF3}" destId="{CBC14BE6-D27B-41EC-97B2-A12AA40BC8B7}" srcOrd="0" destOrd="0" presId="urn:microsoft.com/office/officeart/2005/8/layout/hChevron3"/>
    <dgm:cxn modelId="{05A43494-227D-4B88-B918-7CE99FD9D96C}" type="presParOf" srcId="{9C571A53-0D2D-429E-A448-B74D3E501DF3}" destId="{340CE2A6-1E89-43A0-A380-323FB143779B}" srcOrd="1" destOrd="0" presId="urn:microsoft.com/office/officeart/2005/8/layout/hChevron3"/>
    <dgm:cxn modelId="{1D5CFF7D-BF13-4843-91DF-840FEB040040}" type="presParOf" srcId="{9C571A53-0D2D-429E-A448-B74D3E501DF3}" destId="{701371F3-A13C-4A5A-8448-79C9465A9B17}" srcOrd="2" destOrd="0" presId="urn:microsoft.com/office/officeart/2005/8/layout/hChevron3"/>
    <dgm:cxn modelId="{BE3550C6-C0A0-404A-B9B8-3311655F62BB}" type="presParOf" srcId="{9C571A53-0D2D-429E-A448-B74D3E501DF3}" destId="{5B2BB96F-D86B-4977-9A6D-A493D9339F80}" srcOrd="3" destOrd="0" presId="urn:microsoft.com/office/officeart/2005/8/layout/hChevron3"/>
    <dgm:cxn modelId="{C1A7BC00-A3C8-4526-9A2A-BAD1CF60B08B}" type="presParOf" srcId="{9C571A53-0D2D-429E-A448-B74D3E501DF3}" destId="{FDE8BA31-0C96-4842-8504-0DF1E6878272}" srcOrd="4" destOrd="0" presId="urn:microsoft.com/office/officeart/2005/8/layout/hChevron3"/>
    <dgm:cxn modelId="{F0E87A9B-E0ED-44C3-A1D1-1B80B1DD667D}" type="presParOf" srcId="{9C571A53-0D2D-429E-A448-B74D3E501DF3}" destId="{35A0E70B-5CFA-4195-8D72-3B5EC31DA9E1}" srcOrd="5" destOrd="0" presId="urn:microsoft.com/office/officeart/2005/8/layout/hChevron3"/>
    <dgm:cxn modelId="{9885E536-BB85-494B-9BF9-E73C4196A535}" type="presParOf" srcId="{9C571A53-0D2D-429E-A448-B74D3E501DF3}" destId="{2ACA6ED5-1FBC-49AB-BAF6-B9E7AAA0EB3F}" srcOrd="6" destOrd="0" presId="urn:microsoft.com/office/officeart/2005/8/layout/hChevron3"/>
    <dgm:cxn modelId="{DEC9677B-BDDE-477E-88FE-2D75460AEC7B}" type="presParOf" srcId="{9C571A53-0D2D-429E-A448-B74D3E501DF3}" destId="{0112A07F-7A46-4A6B-BEA4-D0DC9DA319BE}" srcOrd="7" destOrd="0" presId="urn:microsoft.com/office/officeart/2005/8/layout/hChevron3"/>
    <dgm:cxn modelId="{7C52FEF6-8DDE-442A-B77C-7A3B0241439B}" type="presParOf" srcId="{9C571A53-0D2D-429E-A448-B74D3E501DF3}" destId="{B2292C9B-F43F-409B-9F59-035EF9DF9CBE}" srcOrd="8" destOrd="0" presId="urn:microsoft.com/office/officeart/2005/8/layout/hChevron3"/>
    <dgm:cxn modelId="{86CD3C52-937F-4C0C-8694-2C6B74A962F7}" type="presParOf" srcId="{9C571A53-0D2D-429E-A448-B74D3E501DF3}" destId="{705CB44C-70BE-4169-9AF2-6AD3AF48D5C8}" srcOrd="9" destOrd="0" presId="urn:microsoft.com/office/officeart/2005/8/layout/hChevron3"/>
    <dgm:cxn modelId="{0F3DD453-E97A-43B3-8DE9-F1D963BE8347}" type="presParOf" srcId="{9C571A53-0D2D-429E-A448-B74D3E501DF3}" destId="{7316E82B-B8D2-4516-AEAB-7CF5DE04BB76}" srcOrd="10" destOrd="0" presId="urn:microsoft.com/office/officeart/2005/8/layout/hChevron3"/>
    <dgm:cxn modelId="{CF279177-E041-4403-A6FC-1419EF8A0909}" type="presParOf" srcId="{9C571A53-0D2D-429E-A448-B74D3E501DF3}" destId="{72D2DD6A-D97B-4795-AD1B-E61E5143FF28}" srcOrd="11" destOrd="0" presId="urn:microsoft.com/office/officeart/2005/8/layout/hChevron3"/>
    <dgm:cxn modelId="{ACC04324-BB29-4009-ADB5-62E131FC1AAB}" type="presParOf" srcId="{9C571A53-0D2D-429E-A448-B74D3E501DF3}" destId="{6876A10A-7364-4A24-9B6B-5FAECB5CFB1A}" srcOrd="12" destOrd="0" presId="urn:microsoft.com/office/officeart/2005/8/layout/hChevron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93DDA8D1-7994-431D-BC82-F7142F4621F2}" type="doc">
      <dgm:prSet loTypeId="urn:microsoft.com/office/officeart/2005/8/layout/hChevron3" loCatId="process" qsTypeId="urn:microsoft.com/office/officeart/2005/8/quickstyle/simple1" qsCatId="simple" csTypeId="urn:microsoft.com/office/officeart/2005/8/colors/accent1_2" csCatId="accent1" phldr="1"/>
      <dgm:spPr/>
    </dgm:pt>
    <dgm:pt modelId="{D1E1518A-0837-4F7F-8AA4-0477749A661D}">
      <dgm:prSet phldrT="[Metin]" custT="1"/>
      <dgm:spPr/>
      <dgm:t>
        <a:bodyPr/>
        <a:lstStyle/>
        <a:p>
          <a:r>
            <a:rPr lang="tr-TR" sz="1400" b="1" dirty="0" smtClean="0">
              <a:solidFill>
                <a:schemeClr val="tx2">
                  <a:lumMod val="50000"/>
                </a:schemeClr>
              </a:solidFill>
            </a:rPr>
            <a:t>Veriler</a:t>
          </a:r>
          <a:endParaRPr lang="tr-TR" sz="1400" b="1" dirty="0">
            <a:solidFill>
              <a:schemeClr val="tx2">
                <a:lumMod val="50000"/>
              </a:schemeClr>
            </a:solidFill>
          </a:endParaRPr>
        </a:p>
      </dgm:t>
    </dgm:pt>
    <dgm:pt modelId="{03BBF5B5-9040-4BAD-8733-6F2AC130E9A9}" type="parTrans" cxnId="{1CA63121-37F5-4746-8504-605F514CDA46}">
      <dgm:prSet/>
      <dgm:spPr/>
      <dgm:t>
        <a:bodyPr/>
        <a:lstStyle/>
        <a:p>
          <a:endParaRPr lang="tr-TR" sz="1400"/>
        </a:p>
      </dgm:t>
    </dgm:pt>
    <dgm:pt modelId="{F108E47F-F3A9-45EA-BB4A-ECB9DD90EA46}" type="sibTrans" cxnId="{1CA63121-37F5-4746-8504-605F514CDA46}">
      <dgm:prSet/>
      <dgm:spPr/>
      <dgm:t>
        <a:bodyPr/>
        <a:lstStyle/>
        <a:p>
          <a:endParaRPr lang="tr-TR" sz="1400"/>
        </a:p>
      </dgm:t>
    </dgm:pt>
    <dgm:pt modelId="{D3E85696-5806-46AC-BA9E-43DA8D4BECB3}">
      <dgm:prSet phldrT="[Metin]" custT="1"/>
      <dgm:spPr/>
      <dgm:t>
        <a:bodyPr/>
        <a:lstStyle/>
        <a:p>
          <a:r>
            <a:rPr lang="tr-TR" sz="1400" b="1" dirty="0" smtClean="0">
              <a:solidFill>
                <a:schemeClr val="tx2">
                  <a:lumMod val="50000"/>
                </a:schemeClr>
              </a:solidFill>
            </a:rPr>
            <a:t>Mekanizmalar</a:t>
          </a:r>
          <a:endParaRPr lang="tr-TR" sz="1400" b="1" dirty="0">
            <a:solidFill>
              <a:schemeClr val="tx2">
                <a:lumMod val="50000"/>
              </a:schemeClr>
            </a:solidFill>
          </a:endParaRPr>
        </a:p>
      </dgm:t>
    </dgm:pt>
    <dgm:pt modelId="{DFB2F6FF-F494-4BDB-844A-51423FD43153}" type="parTrans" cxnId="{E3FFADBB-E2C9-4179-8695-128BE8BDCF49}">
      <dgm:prSet/>
      <dgm:spPr/>
      <dgm:t>
        <a:bodyPr/>
        <a:lstStyle/>
        <a:p>
          <a:endParaRPr lang="tr-TR" sz="1400"/>
        </a:p>
      </dgm:t>
    </dgm:pt>
    <dgm:pt modelId="{A1A5FC91-E0D3-40BB-88D5-A52AA4A4D4E9}" type="sibTrans" cxnId="{E3FFADBB-E2C9-4179-8695-128BE8BDCF49}">
      <dgm:prSet/>
      <dgm:spPr/>
      <dgm:t>
        <a:bodyPr/>
        <a:lstStyle/>
        <a:p>
          <a:endParaRPr lang="tr-TR" sz="1400"/>
        </a:p>
      </dgm:t>
    </dgm:pt>
    <dgm:pt modelId="{EF3EDBE8-CACA-4C52-8F54-746432F1B444}">
      <dgm:prSet phldrT="[Metin]" custT="1"/>
      <dgm:spPr/>
      <dgm:t>
        <a:bodyPr/>
        <a:lstStyle/>
        <a:p>
          <a:r>
            <a:rPr lang="tr-TR" sz="1400" b="1" dirty="0" smtClean="0">
              <a:solidFill>
                <a:schemeClr val="tx2">
                  <a:lumMod val="50000"/>
                </a:schemeClr>
              </a:solidFill>
            </a:rPr>
            <a:t>Güncel Gelişmeler</a:t>
          </a:r>
          <a:endParaRPr lang="tr-TR" sz="1400" b="1" dirty="0">
            <a:solidFill>
              <a:schemeClr val="tx2">
                <a:lumMod val="50000"/>
              </a:schemeClr>
            </a:solidFill>
          </a:endParaRPr>
        </a:p>
      </dgm:t>
    </dgm:pt>
    <dgm:pt modelId="{D42A1B51-1903-4BF3-B929-0AA7E6E6CCE9}" type="parTrans" cxnId="{D446D3A1-4D8F-423E-A554-7F6B8FAED57C}">
      <dgm:prSet/>
      <dgm:spPr/>
      <dgm:t>
        <a:bodyPr/>
        <a:lstStyle/>
        <a:p>
          <a:endParaRPr lang="tr-TR" sz="1400"/>
        </a:p>
      </dgm:t>
    </dgm:pt>
    <dgm:pt modelId="{C6AB3557-F993-46FA-ADBF-4FBE0E7AD8ED}" type="sibTrans" cxnId="{D446D3A1-4D8F-423E-A554-7F6B8FAED57C}">
      <dgm:prSet/>
      <dgm:spPr/>
      <dgm:t>
        <a:bodyPr/>
        <a:lstStyle/>
        <a:p>
          <a:endParaRPr lang="tr-TR" sz="1400"/>
        </a:p>
      </dgm:t>
    </dgm:pt>
    <dgm:pt modelId="{B1FA6198-DF7D-4202-A9AB-9770734330B8}">
      <dgm:prSet phldrT="[Metin]" custT="1"/>
      <dgm:spPr/>
      <dgm:t>
        <a:bodyPr/>
        <a:lstStyle/>
        <a:p>
          <a:r>
            <a:rPr lang="tr-TR" sz="1400" b="1" dirty="0" smtClean="0">
              <a:solidFill>
                <a:schemeClr val="tx2">
                  <a:lumMod val="50000"/>
                </a:schemeClr>
              </a:solidFill>
            </a:rPr>
            <a:t>Projeler</a:t>
          </a:r>
          <a:endParaRPr lang="tr-TR" sz="1400" b="1" dirty="0">
            <a:solidFill>
              <a:schemeClr val="tx2">
                <a:lumMod val="50000"/>
              </a:schemeClr>
            </a:solidFill>
          </a:endParaRPr>
        </a:p>
      </dgm:t>
    </dgm:pt>
    <dgm:pt modelId="{C0B76DCC-A71A-4EA6-A8F2-F78004D1E432}" type="parTrans" cxnId="{6CA5312D-5F1C-46BA-A44D-F57634043E61}">
      <dgm:prSet/>
      <dgm:spPr/>
      <dgm:t>
        <a:bodyPr/>
        <a:lstStyle/>
        <a:p>
          <a:endParaRPr lang="tr-TR" sz="1400"/>
        </a:p>
      </dgm:t>
    </dgm:pt>
    <dgm:pt modelId="{31C66F9C-D624-4410-A297-F6E7D5B83944}" type="sibTrans" cxnId="{6CA5312D-5F1C-46BA-A44D-F57634043E61}">
      <dgm:prSet/>
      <dgm:spPr/>
      <dgm:t>
        <a:bodyPr/>
        <a:lstStyle/>
        <a:p>
          <a:endParaRPr lang="tr-TR" sz="1400"/>
        </a:p>
      </dgm:t>
    </dgm:pt>
    <dgm:pt modelId="{9F900931-D4A2-48E5-89D3-44F779478D84}">
      <dgm:prSet phldrT="[Metin]" custT="1"/>
      <dgm:spPr/>
      <dgm:t>
        <a:bodyPr/>
        <a:lstStyle/>
        <a:p>
          <a:r>
            <a:rPr lang="tr-TR" sz="1400" b="1" dirty="0" smtClean="0">
              <a:solidFill>
                <a:schemeClr val="tx2">
                  <a:lumMod val="50000"/>
                </a:schemeClr>
              </a:solidFill>
            </a:rPr>
            <a:t>Sorunlar</a:t>
          </a:r>
          <a:endParaRPr lang="tr-TR" sz="1400" b="1" dirty="0">
            <a:solidFill>
              <a:schemeClr val="tx2">
                <a:lumMod val="50000"/>
              </a:schemeClr>
            </a:solidFill>
          </a:endParaRPr>
        </a:p>
      </dgm:t>
    </dgm:pt>
    <dgm:pt modelId="{79945B6E-7D36-40B6-915C-C102846806F2}" type="parTrans" cxnId="{3C4BD0E3-D9A2-426E-A94E-7753A63B9618}">
      <dgm:prSet/>
      <dgm:spPr/>
      <dgm:t>
        <a:bodyPr/>
        <a:lstStyle/>
        <a:p>
          <a:endParaRPr lang="tr-TR" sz="1400"/>
        </a:p>
      </dgm:t>
    </dgm:pt>
    <dgm:pt modelId="{B5542756-ADCE-4BA0-A51A-D10FE0018AAA}" type="sibTrans" cxnId="{3C4BD0E3-D9A2-426E-A94E-7753A63B9618}">
      <dgm:prSet/>
      <dgm:spPr/>
      <dgm:t>
        <a:bodyPr/>
        <a:lstStyle/>
        <a:p>
          <a:endParaRPr lang="tr-TR" sz="1400"/>
        </a:p>
      </dgm:t>
    </dgm:pt>
    <dgm:pt modelId="{853DA6DA-DBCC-4E19-BCA7-0E1594396AE5}">
      <dgm:prSet phldrT="[Metin]" custT="1"/>
      <dgm:spPr/>
      <dgm:t>
        <a:bodyPr/>
        <a:lstStyle/>
        <a:p>
          <a:r>
            <a:rPr lang="tr-TR" sz="1400" b="1" dirty="0" smtClean="0">
              <a:solidFill>
                <a:schemeClr val="bg1"/>
              </a:solidFill>
            </a:rPr>
            <a:t>Takvim</a:t>
          </a:r>
          <a:endParaRPr lang="tr-TR" sz="1400" b="1" dirty="0">
            <a:solidFill>
              <a:schemeClr val="bg1"/>
            </a:solidFill>
          </a:endParaRPr>
        </a:p>
      </dgm:t>
    </dgm:pt>
    <dgm:pt modelId="{5844BA00-0F90-4DD7-9D98-9E3FD339BEAE}" type="parTrans" cxnId="{F4493DA3-6E7D-4330-9422-EA1B272A7250}">
      <dgm:prSet/>
      <dgm:spPr/>
      <dgm:t>
        <a:bodyPr/>
        <a:lstStyle/>
        <a:p>
          <a:endParaRPr lang="tr-TR" sz="1400"/>
        </a:p>
      </dgm:t>
    </dgm:pt>
    <dgm:pt modelId="{850D239D-81EF-402F-9D24-D697F83DD792}" type="sibTrans" cxnId="{F4493DA3-6E7D-4330-9422-EA1B272A7250}">
      <dgm:prSet/>
      <dgm:spPr/>
      <dgm:t>
        <a:bodyPr/>
        <a:lstStyle/>
        <a:p>
          <a:endParaRPr lang="tr-TR" sz="1400"/>
        </a:p>
      </dgm:t>
    </dgm:pt>
    <dgm:pt modelId="{4DD48CBC-0B4C-48B4-9A56-2A22364F1BA9}">
      <dgm:prSet phldrT="[Metin]" custT="1"/>
      <dgm:spPr/>
      <dgm:t>
        <a:bodyPr/>
        <a:lstStyle/>
        <a:p>
          <a:r>
            <a:rPr lang="tr-TR" sz="1400" b="1" dirty="0" smtClean="0">
              <a:solidFill>
                <a:schemeClr val="tx2">
                  <a:lumMod val="50000"/>
                </a:schemeClr>
              </a:solidFill>
            </a:rPr>
            <a:t>İş Konseyi</a:t>
          </a:r>
          <a:endParaRPr lang="tr-TR" sz="1400" b="1" dirty="0">
            <a:solidFill>
              <a:schemeClr val="tx2">
                <a:lumMod val="50000"/>
              </a:schemeClr>
            </a:solidFill>
          </a:endParaRPr>
        </a:p>
      </dgm:t>
    </dgm:pt>
    <dgm:pt modelId="{EC976D99-1410-4D14-993B-92DA791DB7BC}" type="parTrans" cxnId="{2C016EF8-EB3D-4062-A78D-CB1D3A0568BD}">
      <dgm:prSet/>
      <dgm:spPr/>
      <dgm:t>
        <a:bodyPr/>
        <a:lstStyle/>
        <a:p>
          <a:endParaRPr lang="tr-TR" sz="1400"/>
        </a:p>
      </dgm:t>
    </dgm:pt>
    <dgm:pt modelId="{9A666C62-AA3F-4A23-B27D-87CB319F16E6}" type="sibTrans" cxnId="{2C016EF8-EB3D-4062-A78D-CB1D3A0568BD}">
      <dgm:prSet/>
      <dgm:spPr/>
      <dgm:t>
        <a:bodyPr/>
        <a:lstStyle/>
        <a:p>
          <a:endParaRPr lang="tr-TR" sz="1400"/>
        </a:p>
      </dgm:t>
    </dgm:pt>
    <dgm:pt modelId="{9C571A53-0D2D-429E-A448-B74D3E501DF3}" type="pres">
      <dgm:prSet presAssocID="{93DDA8D1-7994-431D-BC82-F7142F4621F2}" presName="Name0" presStyleCnt="0">
        <dgm:presLayoutVars>
          <dgm:dir/>
          <dgm:resizeHandles val="exact"/>
        </dgm:presLayoutVars>
      </dgm:prSet>
      <dgm:spPr/>
    </dgm:pt>
    <dgm:pt modelId="{CBC14BE6-D27B-41EC-97B2-A12AA40BC8B7}" type="pres">
      <dgm:prSet presAssocID="{D1E1518A-0837-4F7F-8AA4-0477749A661D}" presName="parTxOnly" presStyleLbl="node1" presStyleIdx="0" presStyleCnt="7" custScaleX="81077">
        <dgm:presLayoutVars>
          <dgm:bulletEnabled val="1"/>
        </dgm:presLayoutVars>
      </dgm:prSet>
      <dgm:spPr/>
      <dgm:t>
        <a:bodyPr/>
        <a:lstStyle/>
        <a:p>
          <a:endParaRPr lang="tr-TR"/>
        </a:p>
      </dgm:t>
    </dgm:pt>
    <dgm:pt modelId="{340CE2A6-1E89-43A0-A380-323FB143779B}" type="pres">
      <dgm:prSet presAssocID="{F108E47F-F3A9-45EA-BB4A-ECB9DD90EA46}" presName="parSpace" presStyleCnt="0"/>
      <dgm:spPr/>
    </dgm:pt>
    <dgm:pt modelId="{701371F3-A13C-4A5A-8448-79C9465A9B17}" type="pres">
      <dgm:prSet presAssocID="{D3E85696-5806-46AC-BA9E-43DA8D4BECB3}" presName="parTxOnly" presStyleLbl="node1" presStyleIdx="1" presStyleCnt="7" custScaleX="140173">
        <dgm:presLayoutVars>
          <dgm:bulletEnabled val="1"/>
        </dgm:presLayoutVars>
      </dgm:prSet>
      <dgm:spPr/>
      <dgm:t>
        <a:bodyPr/>
        <a:lstStyle/>
        <a:p>
          <a:endParaRPr lang="tr-TR"/>
        </a:p>
      </dgm:t>
    </dgm:pt>
    <dgm:pt modelId="{5B2BB96F-D86B-4977-9A6D-A493D9339F80}" type="pres">
      <dgm:prSet presAssocID="{A1A5FC91-E0D3-40BB-88D5-A52AA4A4D4E9}" presName="parSpace" presStyleCnt="0"/>
      <dgm:spPr/>
    </dgm:pt>
    <dgm:pt modelId="{FDE8BA31-0C96-4842-8504-0DF1E6878272}" type="pres">
      <dgm:prSet presAssocID="{EF3EDBE8-CACA-4C52-8F54-746432F1B444}" presName="parTxOnly" presStyleLbl="node1" presStyleIdx="2" presStyleCnt="7" custScaleX="114223">
        <dgm:presLayoutVars>
          <dgm:bulletEnabled val="1"/>
        </dgm:presLayoutVars>
      </dgm:prSet>
      <dgm:spPr/>
      <dgm:t>
        <a:bodyPr/>
        <a:lstStyle/>
        <a:p>
          <a:endParaRPr lang="tr-TR"/>
        </a:p>
      </dgm:t>
    </dgm:pt>
    <dgm:pt modelId="{35A0E70B-5CFA-4195-8D72-3B5EC31DA9E1}" type="pres">
      <dgm:prSet presAssocID="{C6AB3557-F993-46FA-ADBF-4FBE0E7AD8ED}" presName="parSpace" presStyleCnt="0"/>
      <dgm:spPr/>
    </dgm:pt>
    <dgm:pt modelId="{2ACA6ED5-1FBC-49AB-BAF6-B9E7AAA0EB3F}" type="pres">
      <dgm:prSet presAssocID="{B1FA6198-DF7D-4202-A9AB-9770734330B8}" presName="parTxOnly" presStyleLbl="node1" presStyleIdx="3" presStyleCnt="7">
        <dgm:presLayoutVars>
          <dgm:bulletEnabled val="1"/>
        </dgm:presLayoutVars>
      </dgm:prSet>
      <dgm:spPr/>
      <dgm:t>
        <a:bodyPr/>
        <a:lstStyle/>
        <a:p>
          <a:endParaRPr lang="tr-TR"/>
        </a:p>
      </dgm:t>
    </dgm:pt>
    <dgm:pt modelId="{0112A07F-7A46-4A6B-BEA4-D0DC9DA319BE}" type="pres">
      <dgm:prSet presAssocID="{31C66F9C-D624-4410-A297-F6E7D5B83944}" presName="parSpace" presStyleCnt="0"/>
      <dgm:spPr/>
    </dgm:pt>
    <dgm:pt modelId="{B2292C9B-F43F-409B-9F59-035EF9DF9CBE}" type="pres">
      <dgm:prSet presAssocID="{9F900931-D4A2-48E5-89D3-44F779478D84}" presName="parTxOnly" presStyleLbl="node1" presStyleIdx="4" presStyleCnt="7">
        <dgm:presLayoutVars>
          <dgm:bulletEnabled val="1"/>
        </dgm:presLayoutVars>
      </dgm:prSet>
      <dgm:spPr/>
      <dgm:t>
        <a:bodyPr/>
        <a:lstStyle/>
        <a:p>
          <a:endParaRPr lang="tr-TR"/>
        </a:p>
      </dgm:t>
    </dgm:pt>
    <dgm:pt modelId="{705CB44C-70BE-4169-9AF2-6AD3AF48D5C8}" type="pres">
      <dgm:prSet presAssocID="{B5542756-ADCE-4BA0-A51A-D10FE0018AAA}" presName="parSpace" presStyleCnt="0"/>
      <dgm:spPr/>
    </dgm:pt>
    <dgm:pt modelId="{7316E82B-B8D2-4516-AEAB-7CF5DE04BB76}" type="pres">
      <dgm:prSet presAssocID="{853DA6DA-DBCC-4E19-BCA7-0E1594396AE5}" presName="parTxOnly" presStyleLbl="node1" presStyleIdx="5" presStyleCnt="7">
        <dgm:presLayoutVars>
          <dgm:bulletEnabled val="1"/>
        </dgm:presLayoutVars>
      </dgm:prSet>
      <dgm:spPr/>
      <dgm:t>
        <a:bodyPr/>
        <a:lstStyle/>
        <a:p>
          <a:endParaRPr lang="tr-TR"/>
        </a:p>
      </dgm:t>
    </dgm:pt>
    <dgm:pt modelId="{72D2DD6A-D97B-4795-AD1B-E61E5143FF28}" type="pres">
      <dgm:prSet presAssocID="{850D239D-81EF-402F-9D24-D697F83DD792}" presName="parSpace" presStyleCnt="0"/>
      <dgm:spPr/>
    </dgm:pt>
    <dgm:pt modelId="{6876A10A-7364-4A24-9B6B-5FAECB5CFB1A}" type="pres">
      <dgm:prSet presAssocID="{4DD48CBC-0B4C-48B4-9A56-2A22364F1BA9}" presName="parTxOnly" presStyleLbl="node1" presStyleIdx="6" presStyleCnt="7">
        <dgm:presLayoutVars>
          <dgm:bulletEnabled val="1"/>
        </dgm:presLayoutVars>
      </dgm:prSet>
      <dgm:spPr/>
      <dgm:t>
        <a:bodyPr/>
        <a:lstStyle/>
        <a:p>
          <a:endParaRPr lang="tr-TR"/>
        </a:p>
      </dgm:t>
    </dgm:pt>
  </dgm:ptLst>
  <dgm:cxnLst>
    <dgm:cxn modelId="{D446D3A1-4D8F-423E-A554-7F6B8FAED57C}" srcId="{93DDA8D1-7994-431D-BC82-F7142F4621F2}" destId="{EF3EDBE8-CACA-4C52-8F54-746432F1B444}" srcOrd="2" destOrd="0" parTransId="{D42A1B51-1903-4BF3-B929-0AA7E6E6CCE9}" sibTransId="{C6AB3557-F993-46FA-ADBF-4FBE0E7AD8ED}"/>
    <dgm:cxn modelId="{96F066BA-3757-40F0-894A-96BB2D7A8774}" type="presOf" srcId="{93DDA8D1-7994-431D-BC82-F7142F4621F2}" destId="{9C571A53-0D2D-429E-A448-B74D3E501DF3}" srcOrd="0" destOrd="0" presId="urn:microsoft.com/office/officeart/2005/8/layout/hChevron3"/>
    <dgm:cxn modelId="{6CA5312D-5F1C-46BA-A44D-F57634043E61}" srcId="{93DDA8D1-7994-431D-BC82-F7142F4621F2}" destId="{B1FA6198-DF7D-4202-A9AB-9770734330B8}" srcOrd="3" destOrd="0" parTransId="{C0B76DCC-A71A-4EA6-A8F2-F78004D1E432}" sibTransId="{31C66F9C-D624-4410-A297-F6E7D5B83944}"/>
    <dgm:cxn modelId="{201B215D-E542-4914-9551-E243D2E49162}" type="presOf" srcId="{EF3EDBE8-CACA-4C52-8F54-746432F1B444}" destId="{FDE8BA31-0C96-4842-8504-0DF1E6878272}" srcOrd="0" destOrd="0" presId="urn:microsoft.com/office/officeart/2005/8/layout/hChevron3"/>
    <dgm:cxn modelId="{F4493DA3-6E7D-4330-9422-EA1B272A7250}" srcId="{93DDA8D1-7994-431D-BC82-F7142F4621F2}" destId="{853DA6DA-DBCC-4E19-BCA7-0E1594396AE5}" srcOrd="5" destOrd="0" parTransId="{5844BA00-0F90-4DD7-9D98-9E3FD339BEAE}" sibTransId="{850D239D-81EF-402F-9D24-D697F83DD792}"/>
    <dgm:cxn modelId="{69C602EF-6500-490B-944D-C76B0EF57255}" type="presOf" srcId="{4DD48CBC-0B4C-48B4-9A56-2A22364F1BA9}" destId="{6876A10A-7364-4A24-9B6B-5FAECB5CFB1A}" srcOrd="0" destOrd="0" presId="urn:microsoft.com/office/officeart/2005/8/layout/hChevron3"/>
    <dgm:cxn modelId="{5C889AD6-A865-4C2A-A166-35CB4531482F}" type="presOf" srcId="{B1FA6198-DF7D-4202-A9AB-9770734330B8}" destId="{2ACA6ED5-1FBC-49AB-BAF6-B9E7AAA0EB3F}" srcOrd="0" destOrd="0" presId="urn:microsoft.com/office/officeart/2005/8/layout/hChevron3"/>
    <dgm:cxn modelId="{3C4BD0E3-D9A2-426E-A94E-7753A63B9618}" srcId="{93DDA8D1-7994-431D-BC82-F7142F4621F2}" destId="{9F900931-D4A2-48E5-89D3-44F779478D84}" srcOrd="4" destOrd="0" parTransId="{79945B6E-7D36-40B6-915C-C102846806F2}" sibTransId="{B5542756-ADCE-4BA0-A51A-D10FE0018AAA}"/>
    <dgm:cxn modelId="{2C016EF8-EB3D-4062-A78D-CB1D3A0568BD}" srcId="{93DDA8D1-7994-431D-BC82-F7142F4621F2}" destId="{4DD48CBC-0B4C-48B4-9A56-2A22364F1BA9}" srcOrd="6" destOrd="0" parTransId="{EC976D99-1410-4D14-993B-92DA791DB7BC}" sibTransId="{9A666C62-AA3F-4A23-B27D-87CB319F16E6}"/>
    <dgm:cxn modelId="{49A231E7-C346-4C75-8720-14DA92602D82}" type="presOf" srcId="{853DA6DA-DBCC-4E19-BCA7-0E1594396AE5}" destId="{7316E82B-B8D2-4516-AEAB-7CF5DE04BB76}" srcOrd="0" destOrd="0" presId="urn:microsoft.com/office/officeart/2005/8/layout/hChevron3"/>
    <dgm:cxn modelId="{24873D9D-7B0A-427E-BA43-5576F3B310B5}" type="presOf" srcId="{9F900931-D4A2-48E5-89D3-44F779478D84}" destId="{B2292C9B-F43F-409B-9F59-035EF9DF9CBE}" srcOrd="0" destOrd="0" presId="urn:microsoft.com/office/officeart/2005/8/layout/hChevron3"/>
    <dgm:cxn modelId="{1CA63121-37F5-4746-8504-605F514CDA46}" srcId="{93DDA8D1-7994-431D-BC82-F7142F4621F2}" destId="{D1E1518A-0837-4F7F-8AA4-0477749A661D}" srcOrd="0" destOrd="0" parTransId="{03BBF5B5-9040-4BAD-8733-6F2AC130E9A9}" sibTransId="{F108E47F-F3A9-45EA-BB4A-ECB9DD90EA46}"/>
    <dgm:cxn modelId="{E3FFADBB-E2C9-4179-8695-128BE8BDCF49}" srcId="{93DDA8D1-7994-431D-BC82-F7142F4621F2}" destId="{D3E85696-5806-46AC-BA9E-43DA8D4BECB3}" srcOrd="1" destOrd="0" parTransId="{DFB2F6FF-F494-4BDB-844A-51423FD43153}" sibTransId="{A1A5FC91-E0D3-40BB-88D5-A52AA4A4D4E9}"/>
    <dgm:cxn modelId="{7739BB91-D72F-4D21-9833-DAAEB92572FD}" type="presOf" srcId="{D3E85696-5806-46AC-BA9E-43DA8D4BECB3}" destId="{701371F3-A13C-4A5A-8448-79C9465A9B17}" srcOrd="0" destOrd="0" presId="urn:microsoft.com/office/officeart/2005/8/layout/hChevron3"/>
    <dgm:cxn modelId="{03EA0655-C6E9-49AB-AFBF-77888D4FAA39}" type="presOf" srcId="{D1E1518A-0837-4F7F-8AA4-0477749A661D}" destId="{CBC14BE6-D27B-41EC-97B2-A12AA40BC8B7}" srcOrd="0" destOrd="0" presId="urn:microsoft.com/office/officeart/2005/8/layout/hChevron3"/>
    <dgm:cxn modelId="{3FBCF0D3-D17D-43E5-8FCF-64A29240A83B}" type="presParOf" srcId="{9C571A53-0D2D-429E-A448-B74D3E501DF3}" destId="{CBC14BE6-D27B-41EC-97B2-A12AA40BC8B7}" srcOrd="0" destOrd="0" presId="urn:microsoft.com/office/officeart/2005/8/layout/hChevron3"/>
    <dgm:cxn modelId="{78C99A5E-F213-416B-B8D4-D8B7BF9F6B3F}" type="presParOf" srcId="{9C571A53-0D2D-429E-A448-B74D3E501DF3}" destId="{340CE2A6-1E89-43A0-A380-323FB143779B}" srcOrd="1" destOrd="0" presId="urn:microsoft.com/office/officeart/2005/8/layout/hChevron3"/>
    <dgm:cxn modelId="{83CA22F4-2D92-449B-B5F0-3330F35E62C4}" type="presParOf" srcId="{9C571A53-0D2D-429E-A448-B74D3E501DF3}" destId="{701371F3-A13C-4A5A-8448-79C9465A9B17}" srcOrd="2" destOrd="0" presId="urn:microsoft.com/office/officeart/2005/8/layout/hChevron3"/>
    <dgm:cxn modelId="{2CAACE56-02CC-4D91-8191-715911D2315A}" type="presParOf" srcId="{9C571A53-0D2D-429E-A448-B74D3E501DF3}" destId="{5B2BB96F-D86B-4977-9A6D-A493D9339F80}" srcOrd="3" destOrd="0" presId="urn:microsoft.com/office/officeart/2005/8/layout/hChevron3"/>
    <dgm:cxn modelId="{CB73C29F-F586-4EB8-8F8F-E6910BA8D17B}" type="presParOf" srcId="{9C571A53-0D2D-429E-A448-B74D3E501DF3}" destId="{FDE8BA31-0C96-4842-8504-0DF1E6878272}" srcOrd="4" destOrd="0" presId="urn:microsoft.com/office/officeart/2005/8/layout/hChevron3"/>
    <dgm:cxn modelId="{EE54A7A5-9E5C-40FE-B137-E8B19B6A41E4}" type="presParOf" srcId="{9C571A53-0D2D-429E-A448-B74D3E501DF3}" destId="{35A0E70B-5CFA-4195-8D72-3B5EC31DA9E1}" srcOrd="5" destOrd="0" presId="urn:microsoft.com/office/officeart/2005/8/layout/hChevron3"/>
    <dgm:cxn modelId="{986271C6-939C-4F3A-9762-725965571F71}" type="presParOf" srcId="{9C571A53-0D2D-429E-A448-B74D3E501DF3}" destId="{2ACA6ED5-1FBC-49AB-BAF6-B9E7AAA0EB3F}" srcOrd="6" destOrd="0" presId="urn:microsoft.com/office/officeart/2005/8/layout/hChevron3"/>
    <dgm:cxn modelId="{AFCBAA62-B044-41A5-A805-DA1FE6DDDAFA}" type="presParOf" srcId="{9C571A53-0D2D-429E-A448-B74D3E501DF3}" destId="{0112A07F-7A46-4A6B-BEA4-D0DC9DA319BE}" srcOrd="7" destOrd="0" presId="urn:microsoft.com/office/officeart/2005/8/layout/hChevron3"/>
    <dgm:cxn modelId="{1742376C-0FAA-432A-91A5-5B76471B29CD}" type="presParOf" srcId="{9C571A53-0D2D-429E-A448-B74D3E501DF3}" destId="{B2292C9B-F43F-409B-9F59-035EF9DF9CBE}" srcOrd="8" destOrd="0" presId="urn:microsoft.com/office/officeart/2005/8/layout/hChevron3"/>
    <dgm:cxn modelId="{38BE0F62-A4D7-4AF1-A4B6-D3768F745BDF}" type="presParOf" srcId="{9C571A53-0D2D-429E-A448-B74D3E501DF3}" destId="{705CB44C-70BE-4169-9AF2-6AD3AF48D5C8}" srcOrd="9" destOrd="0" presId="urn:microsoft.com/office/officeart/2005/8/layout/hChevron3"/>
    <dgm:cxn modelId="{45DB9D84-0522-412A-84F7-F95D154E49B8}" type="presParOf" srcId="{9C571A53-0D2D-429E-A448-B74D3E501DF3}" destId="{7316E82B-B8D2-4516-AEAB-7CF5DE04BB76}" srcOrd="10" destOrd="0" presId="urn:microsoft.com/office/officeart/2005/8/layout/hChevron3"/>
    <dgm:cxn modelId="{D80A6BCD-2920-4552-BB97-91B93EFA26B9}" type="presParOf" srcId="{9C571A53-0D2D-429E-A448-B74D3E501DF3}" destId="{72D2DD6A-D97B-4795-AD1B-E61E5143FF28}" srcOrd="11" destOrd="0" presId="urn:microsoft.com/office/officeart/2005/8/layout/hChevron3"/>
    <dgm:cxn modelId="{E2BB31D9-1135-4BCA-A2E4-86268729A03F}" type="presParOf" srcId="{9C571A53-0D2D-429E-A448-B74D3E501DF3}" destId="{6876A10A-7364-4A24-9B6B-5FAECB5CFB1A}" srcOrd="12"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B1250C68-AE01-4DD1-AE64-E1F7D89047AB}"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tr-TR"/>
        </a:p>
      </dgm:t>
    </dgm:pt>
    <dgm:pt modelId="{A6EA1AFD-23FF-4600-B381-E7174BDE6DBD}">
      <dgm:prSet phldrT="[Metin]" custT="1"/>
      <dgm:spPr/>
      <dgm:t>
        <a:bodyPr/>
        <a:lstStyle/>
        <a:p>
          <a:r>
            <a:rPr lang="tr-TR" sz="2200" b="1" dirty="0" smtClean="0"/>
            <a:t>Ortak Ticaret Komitesi 5. Dönem Mutabakatı</a:t>
          </a:r>
          <a:endParaRPr lang="tr-TR" sz="2200" b="1" dirty="0"/>
        </a:p>
      </dgm:t>
    </dgm:pt>
    <dgm:pt modelId="{9EC74CC1-3965-4A21-A3B5-1ABBCD7D50C9}" type="parTrans" cxnId="{FE5EC425-9B36-46D7-AF8B-39B2B7D26B3D}">
      <dgm:prSet/>
      <dgm:spPr/>
      <dgm:t>
        <a:bodyPr/>
        <a:lstStyle/>
        <a:p>
          <a:endParaRPr lang="tr-TR" sz="2200" b="1"/>
        </a:p>
      </dgm:t>
    </dgm:pt>
    <dgm:pt modelId="{30E48865-A150-4173-8C49-00770F64E747}" type="sibTrans" cxnId="{FE5EC425-9B36-46D7-AF8B-39B2B7D26B3D}">
      <dgm:prSet/>
      <dgm:spPr/>
      <dgm:t>
        <a:bodyPr/>
        <a:lstStyle/>
        <a:p>
          <a:endParaRPr lang="tr-TR" sz="2200" b="1"/>
        </a:p>
      </dgm:t>
    </dgm:pt>
    <dgm:pt modelId="{B6098D17-4807-419A-B75D-2DEA104D949F}">
      <dgm:prSet phldrT="[Metin]" custT="1"/>
      <dgm:spPr/>
      <dgm:t>
        <a:bodyPr/>
        <a:lstStyle/>
        <a:p>
          <a:r>
            <a:rPr lang="tr-TR" sz="2200" b="1" dirty="0" smtClean="0"/>
            <a:t>İş Konseyinin  Etkinliğinin Arttırılması için Yol Haritası Oluşturulması</a:t>
          </a:r>
          <a:endParaRPr lang="tr-TR" sz="2200" b="1" dirty="0"/>
        </a:p>
      </dgm:t>
    </dgm:pt>
    <dgm:pt modelId="{53609602-2F64-4D2E-ADA0-52766E3CC255}" type="parTrans" cxnId="{E73F4D2C-32DD-4121-B714-EF8EDC3F96A2}">
      <dgm:prSet/>
      <dgm:spPr/>
      <dgm:t>
        <a:bodyPr/>
        <a:lstStyle/>
        <a:p>
          <a:endParaRPr lang="tr-TR" sz="2200" b="1"/>
        </a:p>
      </dgm:t>
    </dgm:pt>
    <dgm:pt modelId="{FDAA4712-7640-47C5-94E8-8D965FE11080}" type="sibTrans" cxnId="{E73F4D2C-32DD-4121-B714-EF8EDC3F96A2}">
      <dgm:prSet/>
      <dgm:spPr/>
      <dgm:t>
        <a:bodyPr/>
        <a:lstStyle/>
        <a:p>
          <a:endParaRPr lang="tr-TR" sz="2200" b="1"/>
        </a:p>
      </dgm:t>
    </dgm:pt>
    <dgm:pt modelId="{098DEBB7-8734-4302-B2F9-A9AAE640FB0B}">
      <dgm:prSet phldrT="[Metin]" custT="1"/>
      <dgm:spPr/>
      <dgm:t>
        <a:bodyPr/>
        <a:lstStyle/>
        <a:p>
          <a:r>
            <a:rPr lang="tr-TR" sz="2200" b="1" dirty="0" smtClean="0"/>
            <a:t>15-17 Nisan 2014 Tarihindeki KEK Toplantısı Öncesinde</a:t>
          </a:r>
          <a:endParaRPr lang="tr-TR" sz="2200" b="1" dirty="0"/>
        </a:p>
      </dgm:t>
    </dgm:pt>
    <dgm:pt modelId="{A0A9F7C2-B18C-45B2-8A49-857D5A752BA6}" type="parTrans" cxnId="{91AE4D73-4848-4CD3-9A41-E2BA023ADDD2}">
      <dgm:prSet/>
      <dgm:spPr/>
      <dgm:t>
        <a:bodyPr/>
        <a:lstStyle/>
        <a:p>
          <a:endParaRPr lang="tr-TR" sz="2200" b="1"/>
        </a:p>
      </dgm:t>
    </dgm:pt>
    <dgm:pt modelId="{F1A6AA73-32D4-42F1-A4EF-857AAAD33DBB}" type="sibTrans" cxnId="{91AE4D73-4848-4CD3-9A41-E2BA023ADDD2}">
      <dgm:prSet/>
      <dgm:spPr/>
      <dgm:t>
        <a:bodyPr/>
        <a:lstStyle/>
        <a:p>
          <a:endParaRPr lang="tr-TR" sz="2200" b="1"/>
        </a:p>
      </dgm:t>
    </dgm:pt>
    <dgm:pt modelId="{789F9227-9608-471C-9A1E-F4C35F87D30A}" type="pres">
      <dgm:prSet presAssocID="{B1250C68-AE01-4DD1-AE64-E1F7D89047AB}" presName="linear" presStyleCnt="0">
        <dgm:presLayoutVars>
          <dgm:dir/>
          <dgm:animLvl val="lvl"/>
          <dgm:resizeHandles val="exact"/>
        </dgm:presLayoutVars>
      </dgm:prSet>
      <dgm:spPr/>
      <dgm:t>
        <a:bodyPr/>
        <a:lstStyle/>
        <a:p>
          <a:endParaRPr lang="tr-TR"/>
        </a:p>
      </dgm:t>
    </dgm:pt>
    <dgm:pt modelId="{47F3D3DD-AB67-4B31-8F96-AA04C91FC4E8}" type="pres">
      <dgm:prSet presAssocID="{A6EA1AFD-23FF-4600-B381-E7174BDE6DBD}" presName="parentLin" presStyleCnt="0"/>
      <dgm:spPr/>
    </dgm:pt>
    <dgm:pt modelId="{D2CA1BD0-8BDB-4EA5-BFBF-0E1EBC6B9E11}" type="pres">
      <dgm:prSet presAssocID="{A6EA1AFD-23FF-4600-B381-E7174BDE6DBD}" presName="parentLeftMargin" presStyleLbl="node1" presStyleIdx="0" presStyleCnt="3"/>
      <dgm:spPr/>
      <dgm:t>
        <a:bodyPr/>
        <a:lstStyle/>
        <a:p>
          <a:endParaRPr lang="tr-TR"/>
        </a:p>
      </dgm:t>
    </dgm:pt>
    <dgm:pt modelId="{206F7D79-9CC7-4020-A9C0-CEAD59438526}" type="pres">
      <dgm:prSet presAssocID="{A6EA1AFD-23FF-4600-B381-E7174BDE6DBD}" presName="parentText" presStyleLbl="node1" presStyleIdx="0" presStyleCnt="3">
        <dgm:presLayoutVars>
          <dgm:chMax val="0"/>
          <dgm:bulletEnabled val="1"/>
        </dgm:presLayoutVars>
      </dgm:prSet>
      <dgm:spPr/>
      <dgm:t>
        <a:bodyPr/>
        <a:lstStyle/>
        <a:p>
          <a:endParaRPr lang="tr-TR"/>
        </a:p>
      </dgm:t>
    </dgm:pt>
    <dgm:pt modelId="{85801DAD-1FB8-4BDC-A4E2-A8CFA043DF49}" type="pres">
      <dgm:prSet presAssocID="{A6EA1AFD-23FF-4600-B381-E7174BDE6DBD}" presName="negativeSpace" presStyleCnt="0"/>
      <dgm:spPr/>
    </dgm:pt>
    <dgm:pt modelId="{F4DBFE44-AB45-4613-A6E3-E41F1EA32722}" type="pres">
      <dgm:prSet presAssocID="{A6EA1AFD-23FF-4600-B381-E7174BDE6DBD}" presName="childText" presStyleLbl="conFgAcc1" presStyleIdx="0" presStyleCnt="3">
        <dgm:presLayoutVars>
          <dgm:bulletEnabled val="1"/>
        </dgm:presLayoutVars>
      </dgm:prSet>
      <dgm:spPr/>
    </dgm:pt>
    <dgm:pt modelId="{38146F3A-B195-48B4-B274-129B2215CBDE}" type="pres">
      <dgm:prSet presAssocID="{30E48865-A150-4173-8C49-00770F64E747}" presName="spaceBetweenRectangles" presStyleCnt="0"/>
      <dgm:spPr/>
    </dgm:pt>
    <dgm:pt modelId="{67357384-0355-43E0-9D81-76B1B1809CCE}" type="pres">
      <dgm:prSet presAssocID="{B6098D17-4807-419A-B75D-2DEA104D949F}" presName="parentLin" presStyleCnt="0"/>
      <dgm:spPr/>
    </dgm:pt>
    <dgm:pt modelId="{E94B8EC7-8E8B-4CCC-A189-007DCF9D30F2}" type="pres">
      <dgm:prSet presAssocID="{B6098D17-4807-419A-B75D-2DEA104D949F}" presName="parentLeftMargin" presStyleLbl="node1" presStyleIdx="0" presStyleCnt="3"/>
      <dgm:spPr/>
      <dgm:t>
        <a:bodyPr/>
        <a:lstStyle/>
        <a:p>
          <a:endParaRPr lang="tr-TR"/>
        </a:p>
      </dgm:t>
    </dgm:pt>
    <dgm:pt modelId="{BDD70551-9E66-462E-BDF8-A21F752B2830}" type="pres">
      <dgm:prSet presAssocID="{B6098D17-4807-419A-B75D-2DEA104D949F}" presName="parentText" presStyleLbl="node1" presStyleIdx="1" presStyleCnt="3">
        <dgm:presLayoutVars>
          <dgm:chMax val="0"/>
          <dgm:bulletEnabled val="1"/>
        </dgm:presLayoutVars>
      </dgm:prSet>
      <dgm:spPr/>
      <dgm:t>
        <a:bodyPr/>
        <a:lstStyle/>
        <a:p>
          <a:endParaRPr lang="tr-TR"/>
        </a:p>
      </dgm:t>
    </dgm:pt>
    <dgm:pt modelId="{D378CFBC-7431-4D7C-A439-AFFA75ED8BE3}" type="pres">
      <dgm:prSet presAssocID="{B6098D17-4807-419A-B75D-2DEA104D949F}" presName="negativeSpace" presStyleCnt="0"/>
      <dgm:spPr/>
    </dgm:pt>
    <dgm:pt modelId="{6EF277D1-2558-474B-853A-E9C1F54BF6A6}" type="pres">
      <dgm:prSet presAssocID="{B6098D17-4807-419A-B75D-2DEA104D949F}" presName="childText" presStyleLbl="conFgAcc1" presStyleIdx="1" presStyleCnt="3">
        <dgm:presLayoutVars>
          <dgm:bulletEnabled val="1"/>
        </dgm:presLayoutVars>
      </dgm:prSet>
      <dgm:spPr/>
    </dgm:pt>
    <dgm:pt modelId="{AA54A2DB-7ACC-4B7D-B99D-216A227E3FD9}" type="pres">
      <dgm:prSet presAssocID="{FDAA4712-7640-47C5-94E8-8D965FE11080}" presName="spaceBetweenRectangles" presStyleCnt="0"/>
      <dgm:spPr/>
    </dgm:pt>
    <dgm:pt modelId="{2AD1FF74-42DD-40AC-837F-4616260B2587}" type="pres">
      <dgm:prSet presAssocID="{098DEBB7-8734-4302-B2F9-A9AAE640FB0B}" presName="parentLin" presStyleCnt="0"/>
      <dgm:spPr/>
    </dgm:pt>
    <dgm:pt modelId="{B1837BFC-0BDB-4DBB-9933-7266D12ABF7F}" type="pres">
      <dgm:prSet presAssocID="{098DEBB7-8734-4302-B2F9-A9AAE640FB0B}" presName="parentLeftMargin" presStyleLbl="node1" presStyleIdx="1" presStyleCnt="3"/>
      <dgm:spPr/>
      <dgm:t>
        <a:bodyPr/>
        <a:lstStyle/>
        <a:p>
          <a:endParaRPr lang="tr-TR"/>
        </a:p>
      </dgm:t>
    </dgm:pt>
    <dgm:pt modelId="{ADFD815D-C311-4A6B-A1D9-B2BD53EA0E3E}" type="pres">
      <dgm:prSet presAssocID="{098DEBB7-8734-4302-B2F9-A9AAE640FB0B}" presName="parentText" presStyleLbl="node1" presStyleIdx="2" presStyleCnt="3">
        <dgm:presLayoutVars>
          <dgm:chMax val="0"/>
          <dgm:bulletEnabled val="1"/>
        </dgm:presLayoutVars>
      </dgm:prSet>
      <dgm:spPr/>
      <dgm:t>
        <a:bodyPr/>
        <a:lstStyle/>
        <a:p>
          <a:endParaRPr lang="tr-TR"/>
        </a:p>
      </dgm:t>
    </dgm:pt>
    <dgm:pt modelId="{531D36DE-F257-405D-8963-C91DD2B49BA8}" type="pres">
      <dgm:prSet presAssocID="{098DEBB7-8734-4302-B2F9-A9AAE640FB0B}" presName="negativeSpace" presStyleCnt="0"/>
      <dgm:spPr/>
    </dgm:pt>
    <dgm:pt modelId="{271AC3B2-D08A-4F26-9CDC-5111B099C239}" type="pres">
      <dgm:prSet presAssocID="{098DEBB7-8734-4302-B2F9-A9AAE640FB0B}" presName="childText" presStyleLbl="conFgAcc1" presStyleIdx="2" presStyleCnt="3">
        <dgm:presLayoutVars>
          <dgm:bulletEnabled val="1"/>
        </dgm:presLayoutVars>
      </dgm:prSet>
      <dgm:spPr/>
    </dgm:pt>
  </dgm:ptLst>
  <dgm:cxnLst>
    <dgm:cxn modelId="{49B2C188-89C0-4C1C-851A-BEFA9ABCD9A2}" type="presOf" srcId="{A6EA1AFD-23FF-4600-B381-E7174BDE6DBD}" destId="{206F7D79-9CC7-4020-A9C0-CEAD59438526}" srcOrd="1" destOrd="0" presId="urn:microsoft.com/office/officeart/2005/8/layout/list1"/>
    <dgm:cxn modelId="{02F43EA2-2F13-4CA4-B118-55E33C8B4990}" type="presOf" srcId="{B6098D17-4807-419A-B75D-2DEA104D949F}" destId="{E94B8EC7-8E8B-4CCC-A189-007DCF9D30F2}" srcOrd="0" destOrd="0" presId="urn:microsoft.com/office/officeart/2005/8/layout/list1"/>
    <dgm:cxn modelId="{9336D696-4259-4C50-831E-09F24AA61DC5}" type="presOf" srcId="{B1250C68-AE01-4DD1-AE64-E1F7D89047AB}" destId="{789F9227-9608-471C-9A1E-F4C35F87D30A}" srcOrd="0" destOrd="0" presId="urn:microsoft.com/office/officeart/2005/8/layout/list1"/>
    <dgm:cxn modelId="{FE5EC425-9B36-46D7-AF8B-39B2B7D26B3D}" srcId="{B1250C68-AE01-4DD1-AE64-E1F7D89047AB}" destId="{A6EA1AFD-23FF-4600-B381-E7174BDE6DBD}" srcOrd="0" destOrd="0" parTransId="{9EC74CC1-3965-4A21-A3B5-1ABBCD7D50C9}" sibTransId="{30E48865-A150-4173-8C49-00770F64E747}"/>
    <dgm:cxn modelId="{F9642AB7-DA07-46B4-9C76-02C86ED0D06C}" type="presOf" srcId="{A6EA1AFD-23FF-4600-B381-E7174BDE6DBD}" destId="{D2CA1BD0-8BDB-4EA5-BFBF-0E1EBC6B9E11}" srcOrd="0" destOrd="0" presId="urn:microsoft.com/office/officeart/2005/8/layout/list1"/>
    <dgm:cxn modelId="{91AE4D73-4848-4CD3-9A41-E2BA023ADDD2}" srcId="{B1250C68-AE01-4DD1-AE64-E1F7D89047AB}" destId="{098DEBB7-8734-4302-B2F9-A9AAE640FB0B}" srcOrd="2" destOrd="0" parTransId="{A0A9F7C2-B18C-45B2-8A49-857D5A752BA6}" sibTransId="{F1A6AA73-32D4-42F1-A4EF-857AAAD33DBB}"/>
    <dgm:cxn modelId="{E73F4D2C-32DD-4121-B714-EF8EDC3F96A2}" srcId="{B1250C68-AE01-4DD1-AE64-E1F7D89047AB}" destId="{B6098D17-4807-419A-B75D-2DEA104D949F}" srcOrd="1" destOrd="0" parTransId="{53609602-2F64-4D2E-ADA0-52766E3CC255}" sibTransId="{FDAA4712-7640-47C5-94E8-8D965FE11080}"/>
    <dgm:cxn modelId="{1907DBED-1758-4151-BB76-E6A4F8D70D77}" type="presOf" srcId="{098DEBB7-8734-4302-B2F9-A9AAE640FB0B}" destId="{ADFD815D-C311-4A6B-A1D9-B2BD53EA0E3E}" srcOrd="1" destOrd="0" presId="urn:microsoft.com/office/officeart/2005/8/layout/list1"/>
    <dgm:cxn modelId="{D678F0DF-09FE-42C7-A6EE-3CA15187611A}" type="presOf" srcId="{098DEBB7-8734-4302-B2F9-A9AAE640FB0B}" destId="{B1837BFC-0BDB-4DBB-9933-7266D12ABF7F}" srcOrd="0" destOrd="0" presId="urn:microsoft.com/office/officeart/2005/8/layout/list1"/>
    <dgm:cxn modelId="{723AE9E7-4BBE-4836-960F-2BC9F5B736A3}" type="presOf" srcId="{B6098D17-4807-419A-B75D-2DEA104D949F}" destId="{BDD70551-9E66-462E-BDF8-A21F752B2830}" srcOrd="1" destOrd="0" presId="urn:microsoft.com/office/officeart/2005/8/layout/list1"/>
    <dgm:cxn modelId="{A377F8B9-B770-49CA-A7D6-6AC58C6B149D}" type="presParOf" srcId="{789F9227-9608-471C-9A1E-F4C35F87D30A}" destId="{47F3D3DD-AB67-4B31-8F96-AA04C91FC4E8}" srcOrd="0" destOrd="0" presId="urn:microsoft.com/office/officeart/2005/8/layout/list1"/>
    <dgm:cxn modelId="{39AD8A0F-F0B3-4F47-8556-79D06221D8C3}" type="presParOf" srcId="{47F3D3DD-AB67-4B31-8F96-AA04C91FC4E8}" destId="{D2CA1BD0-8BDB-4EA5-BFBF-0E1EBC6B9E11}" srcOrd="0" destOrd="0" presId="urn:microsoft.com/office/officeart/2005/8/layout/list1"/>
    <dgm:cxn modelId="{DAABBEF1-009D-4C75-B65A-2F4B31E7B456}" type="presParOf" srcId="{47F3D3DD-AB67-4B31-8F96-AA04C91FC4E8}" destId="{206F7D79-9CC7-4020-A9C0-CEAD59438526}" srcOrd="1" destOrd="0" presId="urn:microsoft.com/office/officeart/2005/8/layout/list1"/>
    <dgm:cxn modelId="{A8FB121E-9EB8-49CF-98A0-525D9CF082F0}" type="presParOf" srcId="{789F9227-9608-471C-9A1E-F4C35F87D30A}" destId="{85801DAD-1FB8-4BDC-A4E2-A8CFA043DF49}" srcOrd="1" destOrd="0" presId="urn:microsoft.com/office/officeart/2005/8/layout/list1"/>
    <dgm:cxn modelId="{B91FEE59-8C29-41AE-A644-D3FEE1CB5F88}" type="presParOf" srcId="{789F9227-9608-471C-9A1E-F4C35F87D30A}" destId="{F4DBFE44-AB45-4613-A6E3-E41F1EA32722}" srcOrd="2" destOrd="0" presId="urn:microsoft.com/office/officeart/2005/8/layout/list1"/>
    <dgm:cxn modelId="{12FEE52E-7C87-4CB1-B4CE-DC3964C190FA}" type="presParOf" srcId="{789F9227-9608-471C-9A1E-F4C35F87D30A}" destId="{38146F3A-B195-48B4-B274-129B2215CBDE}" srcOrd="3" destOrd="0" presId="urn:microsoft.com/office/officeart/2005/8/layout/list1"/>
    <dgm:cxn modelId="{9E108B25-16B1-4099-8752-EF5A3356E4C9}" type="presParOf" srcId="{789F9227-9608-471C-9A1E-F4C35F87D30A}" destId="{67357384-0355-43E0-9D81-76B1B1809CCE}" srcOrd="4" destOrd="0" presId="urn:microsoft.com/office/officeart/2005/8/layout/list1"/>
    <dgm:cxn modelId="{25370979-5FA5-4FB0-97CF-D567264AD6F2}" type="presParOf" srcId="{67357384-0355-43E0-9D81-76B1B1809CCE}" destId="{E94B8EC7-8E8B-4CCC-A189-007DCF9D30F2}" srcOrd="0" destOrd="0" presId="urn:microsoft.com/office/officeart/2005/8/layout/list1"/>
    <dgm:cxn modelId="{581D0EAE-E7E2-41A5-95E9-F2A8F0E022EB}" type="presParOf" srcId="{67357384-0355-43E0-9D81-76B1B1809CCE}" destId="{BDD70551-9E66-462E-BDF8-A21F752B2830}" srcOrd="1" destOrd="0" presId="urn:microsoft.com/office/officeart/2005/8/layout/list1"/>
    <dgm:cxn modelId="{9BF95152-865C-4DBB-B334-30996F0AF0FB}" type="presParOf" srcId="{789F9227-9608-471C-9A1E-F4C35F87D30A}" destId="{D378CFBC-7431-4D7C-A439-AFFA75ED8BE3}" srcOrd="5" destOrd="0" presId="urn:microsoft.com/office/officeart/2005/8/layout/list1"/>
    <dgm:cxn modelId="{2A494922-B5ED-46CC-B36E-9C2002C94377}" type="presParOf" srcId="{789F9227-9608-471C-9A1E-F4C35F87D30A}" destId="{6EF277D1-2558-474B-853A-E9C1F54BF6A6}" srcOrd="6" destOrd="0" presId="urn:microsoft.com/office/officeart/2005/8/layout/list1"/>
    <dgm:cxn modelId="{2AF6E87A-5B0A-451D-96DB-F1C86CE8CABF}" type="presParOf" srcId="{789F9227-9608-471C-9A1E-F4C35F87D30A}" destId="{AA54A2DB-7ACC-4B7D-B99D-216A227E3FD9}" srcOrd="7" destOrd="0" presId="urn:microsoft.com/office/officeart/2005/8/layout/list1"/>
    <dgm:cxn modelId="{2674BE2A-8E57-42A4-A4AC-7F0E15E9F2B7}" type="presParOf" srcId="{789F9227-9608-471C-9A1E-F4C35F87D30A}" destId="{2AD1FF74-42DD-40AC-837F-4616260B2587}" srcOrd="8" destOrd="0" presId="urn:microsoft.com/office/officeart/2005/8/layout/list1"/>
    <dgm:cxn modelId="{09BB6495-3B36-4B79-9D65-9DBCE23E4CC5}" type="presParOf" srcId="{2AD1FF74-42DD-40AC-837F-4616260B2587}" destId="{B1837BFC-0BDB-4DBB-9933-7266D12ABF7F}" srcOrd="0" destOrd="0" presId="urn:microsoft.com/office/officeart/2005/8/layout/list1"/>
    <dgm:cxn modelId="{98BCA2D4-7A32-4216-AB7A-EA814105500C}" type="presParOf" srcId="{2AD1FF74-42DD-40AC-837F-4616260B2587}" destId="{ADFD815D-C311-4A6B-A1D9-B2BD53EA0E3E}" srcOrd="1" destOrd="0" presId="urn:microsoft.com/office/officeart/2005/8/layout/list1"/>
    <dgm:cxn modelId="{89A4F072-DE92-4F56-B5DB-4FA373B478E3}" type="presParOf" srcId="{789F9227-9608-471C-9A1E-F4C35F87D30A}" destId="{531D36DE-F257-405D-8963-C91DD2B49BA8}" srcOrd="9" destOrd="0" presId="urn:microsoft.com/office/officeart/2005/8/layout/list1"/>
    <dgm:cxn modelId="{CFFBF106-2B46-4BA6-85B9-51F8173E691B}" type="presParOf" srcId="{789F9227-9608-471C-9A1E-F4C35F87D30A}" destId="{271AC3B2-D08A-4F26-9CDC-5111B099C239}"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93DDA8D1-7994-431D-BC82-F7142F4621F2}" type="doc">
      <dgm:prSet loTypeId="urn:microsoft.com/office/officeart/2005/8/layout/hChevron3" loCatId="process" qsTypeId="urn:microsoft.com/office/officeart/2005/8/quickstyle/simple1" qsCatId="simple" csTypeId="urn:microsoft.com/office/officeart/2005/8/colors/accent1_2" csCatId="accent1" phldr="1"/>
      <dgm:spPr/>
    </dgm:pt>
    <dgm:pt modelId="{D1E1518A-0837-4F7F-8AA4-0477749A661D}">
      <dgm:prSet phldrT="[Metin]" custT="1"/>
      <dgm:spPr/>
      <dgm:t>
        <a:bodyPr/>
        <a:lstStyle/>
        <a:p>
          <a:r>
            <a:rPr lang="tr-TR" sz="1400" b="1" dirty="0" smtClean="0">
              <a:solidFill>
                <a:schemeClr val="tx2">
                  <a:lumMod val="50000"/>
                </a:schemeClr>
              </a:solidFill>
            </a:rPr>
            <a:t>Veriler</a:t>
          </a:r>
          <a:endParaRPr lang="tr-TR" sz="1400" b="1" dirty="0">
            <a:solidFill>
              <a:schemeClr val="tx2">
                <a:lumMod val="50000"/>
              </a:schemeClr>
            </a:solidFill>
          </a:endParaRPr>
        </a:p>
      </dgm:t>
    </dgm:pt>
    <dgm:pt modelId="{03BBF5B5-9040-4BAD-8733-6F2AC130E9A9}" type="parTrans" cxnId="{1CA63121-37F5-4746-8504-605F514CDA46}">
      <dgm:prSet/>
      <dgm:spPr/>
      <dgm:t>
        <a:bodyPr/>
        <a:lstStyle/>
        <a:p>
          <a:endParaRPr lang="tr-TR" sz="1400"/>
        </a:p>
      </dgm:t>
    </dgm:pt>
    <dgm:pt modelId="{F108E47F-F3A9-45EA-BB4A-ECB9DD90EA46}" type="sibTrans" cxnId="{1CA63121-37F5-4746-8504-605F514CDA46}">
      <dgm:prSet/>
      <dgm:spPr/>
      <dgm:t>
        <a:bodyPr/>
        <a:lstStyle/>
        <a:p>
          <a:endParaRPr lang="tr-TR" sz="1400"/>
        </a:p>
      </dgm:t>
    </dgm:pt>
    <dgm:pt modelId="{D3E85696-5806-46AC-BA9E-43DA8D4BECB3}">
      <dgm:prSet phldrT="[Metin]" custT="1"/>
      <dgm:spPr/>
      <dgm:t>
        <a:bodyPr/>
        <a:lstStyle/>
        <a:p>
          <a:r>
            <a:rPr lang="tr-TR" sz="1400" b="1" dirty="0" smtClean="0">
              <a:solidFill>
                <a:schemeClr val="tx2">
                  <a:lumMod val="50000"/>
                </a:schemeClr>
              </a:solidFill>
            </a:rPr>
            <a:t>Mekanizmalar</a:t>
          </a:r>
          <a:endParaRPr lang="tr-TR" sz="1400" b="1" dirty="0">
            <a:solidFill>
              <a:schemeClr val="tx2">
                <a:lumMod val="50000"/>
              </a:schemeClr>
            </a:solidFill>
          </a:endParaRPr>
        </a:p>
      </dgm:t>
    </dgm:pt>
    <dgm:pt modelId="{DFB2F6FF-F494-4BDB-844A-51423FD43153}" type="parTrans" cxnId="{E3FFADBB-E2C9-4179-8695-128BE8BDCF49}">
      <dgm:prSet/>
      <dgm:spPr/>
      <dgm:t>
        <a:bodyPr/>
        <a:lstStyle/>
        <a:p>
          <a:endParaRPr lang="tr-TR" sz="1400"/>
        </a:p>
      </dgm:t>
    </dgm:pt>
    <dgm:pt modelId="{A1A5FC91-E0D3-40BB-88D5-A52AA4A4D4E9}" type="sibTrans" cxnId="{E3FFADBB-E2C9-4179-8695-128BE8BDCF49}">
      <dgm:prSet/>
      <dgm:spPr/>
      <dgm:t>
        <a:bodyPr/>
        <a:lstStyle/>
        <a:p>
          <a:endParaRPr lang="tr-TR" sz="1400"/>
        </a:p>
      </dgm:t>
    </dgm:pt>
    <dgm:pt modelId="{EF3EDBE8-CACA-4C52-8F54-746432F1B444}">
      <dgm:prSet phldrT="[Metin]" custT="1"/>
      <dgm:spPr/>
      <dgm:t>
        <a:bodyPr/>
        <a:lstStyle/>
        <a:p>
          <a:r>
            <a:rPr lang="tr-TR" sz="1400" b="1" dirty="0" smtClean="0">
              <a:solidFill>
                <a:schemeClr val="tx2">
                  <a:lumMod val="50000"/>
                </a:schemeClr>
              </a:solidFill>
            </a:rPr>
            <a:t>Güncel Gelişmeler</a:t>
          </a:r>
          <a:endParaRPr lang="tr-TR" sz="1400" b="1" dirty="0">
            <a:solidFill>
              <a:schemeClr val="tx2">
                <a:lumMod val="50000"/>
              </a:schemeClr>
            </a:solidFill>
          </a:endParaRPr>
        </a:p>
      </dgm:t>
    </dgm:pt>
    <dgm:pt modelId="{D42A1B51-1903-4BF3-B929-0AA7E6E6CCE9}" type="parTrans" cxnId="{D446D3A1-4D8F-423E-A554-7F6B8FAED57C}">
      <dgm:prSet/>
      <dgm:spPr/>
      <dgm:t>
        <a:bodyPr/>
        <a:lstStyle/>
        <a:p>
          <a:endParaRPr lang="tr-TR" sz="1400"/>
        </a:p>
      </dgm:t>
    </dgm:pt>
    <dgm:pt modelId="{C6AB3557-F993-46FA-ADBF-4FBE0E7AD8ED}" type="sibTrans" cxnId="{D446D3A1-4D8F-423E-A554-7F6B8FAED57C}">
      <dgm:prSet/>
      <dgm:spPr/>
      <dgm:t>
        <a:bodyPr/>
        <a:lstStyle/>
        <a:p>
          <a:endParaRPr lang="tr-TR" sz="1400"/>
        </a:p>
      </dgm:t>
    </dgm:pt>
    <dgm:pt modelId="{B1FA6198-DF7D-4202-A9AB-9770734330B8}">
      <dgm:prSet phldrT="[Metin]" custT="1"/>
      <dgm:spPr/>
      <dgm:t>
        <a:bodyPr/>
        <a:lstStyle/>
        <a:p>
          <a:r>
            <a:rPr lang="tr-TR" sz="1400" b="1" dirty="0" smtClean="0">
              <a:solidFill>
                <a:schemeClr val="tx2">
                  <a:lumMod val="50000"/>
                </a:schemeClr>
              </a:solidFill>
            </a:rPr>
            <a:t>Projeler</a:t>
          </a:r>
          <a:endParaRPr lang="tr-TR" sz="1400" b="1" dirty="0">
            <a:solidFill>
              <a:schemeClr val="tx2">
                <a:lumMod val="50000"/>
              </a:schemeClr>
            </a:solidFill>
          </a:endParaRPr>
        </a:p>
      </dgm:t>
    </dgm:pt>
    <dgm:pt modelId="{C0B76DCC-A71A-4EA6-A8F2-F78004D1E432}" type="parTrans" cxnId="{6CA5312D-5F1C-46BA-A44D-F57634043E61}">
      <dgm:prSet/>
      <dgm:spPr/>
      <dgm:t>
        <a:bodyPr/>
        <a:lstStyle/>
        <a:p>
          <a:endParaRPr lang="tr-TR" sz="1400"/>
        </a:p>
      </dgm:t>
    </dgm:pt>
    <dgm:pt modelId="{31C66F9C-D624-4410-A297-F6E7D5B83944}" type="sibTrans" cxnId="{6CA5312D-5F1C-46BA-A44D-F57634043E61}">
      <dgm:prSet/>
      <dgm:spPr/>
      <dgm:t>
        <a:bodyPr/>
        <a:lstStyle/>
        <a:p>
          <a:endParaRPr lang="tr-TR" sz="1400"/>
        </a:p>
      </dgm:t>
    </dgm:pt>
    <dgm:pt modelId="{9F900931-D4A2-48E5-89D3-44F779478D84}">
      <dgm:prSet phldrT="[Metin]" custT="1"/>
      <dgm:spPr/>
      <dgm:t>
        <a:bodyPr/>
        <a:lstStyle/>
        <a:p>
          <a:r>
            <a:rPr lang="tr-TR" sz="1400" b="1" dirty="0" smtClean="0">
              <a:solidFill>
                <a:schemeClr val="tx2">
                  <a:lumMod val="50000"/>
                </a:schemeClr>
              </a:solidFill>
            </a:rPr>
            <a:t>Sorunlar</a:t>
          </a:r>
          <a:endParaRPr lang="tr-TR" sz="1400" b="1" dirty="0">
            <a:solidFill>
              <a:schemeClr val="tx2">
                <a:lumMod val="50000"/>
              </a:schemeClr>
            </a:solidFill>
          </a:endParaRPr>
        </a:p>
      </dgm:t>
    </dgm:pt>
    <dgm:pt modelId="{79945B6E-7D36-40B6-915C-C102846806F2}" type="parTrans" cxnId="{3C4BD0E3-D9A2-426E-A94E-7753A63B9618}">
      <dgm:prSet/>
      <dgm:spPr/>
      <dgm:t>
        <a:bodyPr/>
        <a:lstStyle/>
        <a:p>
          <a:endParaRPr lang="tr-TR" sz="1400"/>
        </a:p>
      </dgm:t>
    </dgm:pt>
    <dgm:pt modelId="{B5542756-ADCE-4BA0-A51A-D10FE0018AAA}" type="sibTrans" cxnId="{3C4BD0E3-D9A2-426E-A94E-7753A63B9618}">
      <dgm:prSet/>
      <dgm:spPr/>
      <dgm:t>
        <a:bodyPr/>
        <a:lstStyle/>
        <a:p>
          <a:endParaRPr lang="tr-TR" sz="1400"/>
        </a:p>
      </dgm:t>
    </dgm:pt>
    <dgm:pt modelId="{853DA6DA-DBCC-4E19-BCA7-0E1594396AE5}">
      <dgm:prSet phldrT="[Metin]" custT="1"/>
      <dgm:spPr/>
      <dgm:t>
        <a:bodyPr/>
        <a:lstStyle/>
        <a:p>
          <a:r>
            <a:rPr lang="tr-TR" sz="1400" b="1" dirty="0" smtClean="0">
              <a:solidFill>
                <a:schemeClr val="tx2">
                  <a:lumMod val="50000"/>
                </a:schemeClr>
              </a:solidFill>
            </a:rPr>
            <a:t>Takvim</a:t>
          </a:r>
          <a:endParaRPr lang="tr-TR" sz="1400" b="1" dirty="0">
            <a:solidFill>
              <a:schemeClr val="tx2">
                <a:lumMod val="50000"/>
              </a:schemeClr>
            </a:solidFill>
          </a:endParaRPr>
        </a:p>
      </dgm:t>
    </dgm:pt>
    <dgm:pt modelId="{5844BA00-0F90-4DD7-9D98-9E3FD339BEAE}" type="parTrans" cxnId="{F4493DA3-6E7D-4330-9422-EA1B272A7250}">
      <dgm:prSet/>
      <dgm:spPr/>
      <dgm:t>
        <a:bodyPr/>
        <a:lstStyle/>
        <a:p>
          <a:endParaRPr lang="tr-TR" sz="1400"/>
        </a:p>
      </dgm:t>
    </dgm:pt>
    <dgm:pt modelId="{850D239D-81EF-402F-9D24-D697F83DD792}" type="sibTrans" cxnId="{F4493DA3-6E7D-4330-9422-EA1B272A7250}">
      <dgm:prSet/>
      <dgm:spPr/>
      <dgm:t>
        <a:bodyPr/>
        <a:lstStyle/>
        <a:p>
          <a:endParaRPr lang="tr-TR" sz="1400"/>
        </a:p>
      </dgm:t>
    </dgm:pt>
    <dgm:pt modelId="{4DD48CBC-0B4C-48B4-9A56-2A22364F1BA9}">
      <dgm:prSet phldrT="[Metin]" custT="1"/>
      <dgm:spPr/>
      <dgm:t>
        <a:bodyPr/>
        <a:lstStyle/>
        <a:p>
          <a:r>
            <a:rPr lang="tr-TR" sz="1400" b="1" dirty="0" smtClean="0">
              <a:solidFill>
                <a:schemeClr val="bg1"/>
              </a:solidFill>
            </a:rPr>
            <a:t>İş Konseyi</a:t>
          </a:r>
          <a:endParaRPr lang="tr-TR" sz="1400" b="1" dirty="0">
            <a:solidFill>
              <a:schemeClr val="bg1"/>
            </a:solidFill>
          </a:endParaRPr>
        </a:p>
      </dgm:t>
    </dgm:pt>
    <dgm:pt modelId="{EC976D99-1410-4D14-993B-92DA791DB7BC}" type="parTrans" cxnId="{2C016EF8-EB3D-4062-A78D-CB1D3A0568BD}">
      <dgm:prSet/>
      <dgm:spPr/>
      <dgm:t>
        <a:bodyPr/>
        <a:lstStyle/>
        <a:p>
          <a:endParaRPr lang="tr-TR" sz="1400"/>
        </a:p>
      </dgm:t>
    </dgm:pt>
    <dgm:pt modelId="{9A666C62-AA3F-4A23-B27D-87CB319F16E6}" type="sibTrans" cxnId="{2C016EF8-EB3D-4062-A78D-CB1D3A0568BD}">
      <dgm:prSet/>
      <dgm:spPr/>
      <dgm:t>
        <a:bodyPr/>
        <a:lstStyle/>
        <a:p>
          <a:endParaRPr lang="tr-TR" sz="1400"/>
        </a:p>
      </dgm:t>
    </dgm:pt>
    <dgm:pt modelId="{9C571A53-0D2D-429E-A448-B74D3E501DF3}" type="pres">
      <dgm:prSet presAssocID="{93DDA8D1-7994-431D-BC82-F7142F4621F2}" presName="Name0" presStyleCnt="0">
        <dgm:presLayoutVars>
          <dgm:dir/>
          <dgm:resizeHandles val="exact"/>
        </dgm:presLayoutVars>
      </dgm:prSet>
      <dgm:spPr/>
    </dgm:pt>
    <dgm:pt modelId="{CBC14BE6-D27B-41EC-97B2-A12AA40BC8B7}" type="pres">
      <dgm:prSet presAssocID="{D1E1518A-0837-4F7F-8AA4-0477749A661D}" presName="parTxOnly" presStyleLbl="node1" presStyleIdx="0" presStyleCnt="7" custScaleX="81077">
        <dgm:presLayoutVars>
          <dgm:bulletEnabled val="1"/>
        </dgm:presLayoutVars>
      </dgm:prSet>
      <dgm:spPr/>
      <dgm:t>
        <a:bodyPr/>
        <a:lstStyle/>
        <a:p>
          <a:endParaRPr lang="tr-TR"/>
        </a:p>
      </dgm:t>
    </dgm:pt>
    <dgm:pt modelId="{340CE2A6-1E89-43A0-A380-323FB143779B}" type="pres">
      <dgm:prSet presAssocID="{F108E47F-F3A9-45EA-BB4A-ECB9DD90EA46}" presName="parSpace" presStyleCnt="0"/>
      <dgm:spPr/>
    </dgm:pt>
    <dgm:pt modelId="{701371F3-A13C-4A5A-8448-79C9465A9B17}" type="pres">
      <dgm:prSet presAssocID="{D3E85696-5806-46AC-BA9E-43DA8D4BECB3}" presName="parTxOnly" presStyleLbl="node1" presStyleIdx="1" presStyleCnt="7" custScaleX="140173">
        <dgm:presLayoutVars>
          <dgm:bulletEnabled val="1"/>
        </dgm:presLayoutVars>
      </dgm:prSet>
      <dgm:spPr/>
      <dgm:t>
        <a:bodyPr/>
        <a:lstStyle/>
        <a:p>
          <a:endParaRPr lang="tr-TR"/>
        </a:p>
      </dgm:t>
    </dgm:pt>
    <dgm:pt modelId="{5B2BB96F-D86B-4977-9A6D-A493D9339F80}" type="pres">
      <dgm:prSet presAssocID="{A1A5FC91-E0D3-40BB-88D5-A52AA4A4D4E9}" presName="parSpace" presStyleCnt="0"/>
      <dgm:spPr/>
    </dgm:pt>
    <dgm:pt modelId="{FDE8BA31-0C96-4842-8504-0DF1E6878272}" type="pres">
      <dgm:prSet presAssocID="{EF3EDBE8-CACA-4C52-8F54-746432F1B444}" presName="parTxOnly" presStyleLbl="node1" presStyleIdx="2" presStyleCnt="7" custScaleX="114223">
        <dgm:presLayoutVars>
          <dgm:bulletEnabled val="1"/>
        </dgm:presLayoutVars>
      </dgm:prSet>
      <dgm:spPr/>
      <dgm:t>
        <a:bodyPr/>
        <a:lstStyle/>
        <a:p>
          <a:endParaRPr lang="tr-TR"/>
        </a:p>
      </dgm:t>
    </dgm:pt>
    <dgm:pt modelId="{35A0E70B-5CFA-4195-8D72-3B5EC31DA9E1}" type="pres">
      <dgm:prSet presAssocID="{C6AB3557-F993-46FA-ADBF-4FBE0E7AD8ED}" presName="parSpace" presStyleCnt="0"/>
      <dgm:spPr/>
    </dgm:pt>
    <dgm:pt modelId="{2ACA6ED5-1FBC-49AB-BAF6-B9E7AAA0EB3F}" type="pres">
      <dgm:prSet presAssocID="{B1FA6198-DF7D-4202-A9AB-9770734330B8}" presName="parTxOnly" presStyleLbl="node1" presStyleIdx="3" presStyleCnt="7">
        <dgm:presLayoutVars>
          <dgm:bulletEnabled val="1"/>
        </dgm:presLayoutVars>
      </dgm:prSet>
      <dgm:spPr/>
      <dgm:t>
        <a:bodyPr/>
        <a:lstStyle/>
        <a:p>
          <a:endParaRPr lang="tr-TR"/>
        </a:p>
      </dgm:t>
    </dgm:pt>
    <dgm:pt modelId="{0112A07F-7A46-4A6B-BEA4-D0DC9DA319BE}" type="pres">
      <dgm:prSet presAssocID="{31C66F9C-D624-4410-A297-F6E7D5B83944}" presName="parSpace" presStyleCnt="0"/>
      <dgm:spPr/>
    </dgm:pt>
    <dgm:pt modelId="{B2292C9B-F43F-409B-9F59-035EF9DF9CBE}" type="pres">
      <dgm:prSet presAssocID="{9F900931-D4A2-48E5-89D3-44F779478D84}" presName="parTxOnly" presStyleLbl="node1" presStyleIdx="4" presStyleCnt="7">
        <dgm:presLayoutVars>
          <dgm:bulletEnabled val="1"/>
        </dgm:presLayoutVars>
      </dgm:prSet>
      <dgm:spPr/>
      <dgm:t>
        <a:bodyPr/>
        <a:lstStyle/>
        <a:p>
          <a:endParaRPr lang="tr-TR"/>
        </a:p>
      </dgm:t>
    </dgm:pt>
    <dgm:pt modelId="{705CB44C-70BE-4169-9AF2-6AD3AF48D5C8}" type="pres">
      <dgm:prSet presAssocID="{B5542756-ADCE-4BA0-A51A-D10FE0018AAA}" presName="parSpace" presStyleCnt="0"/>
      <dgm:spPr/>
    </dgm:pt>
    <dgm:pt modelId="{7316E82B-B8D2-4516-AEAB-7CF5DE04BB76}" type="pres">
      <dgm:prSet presAssocID="{853DA6DA-DBCC-4E19-BCA7-0E1594396AE5}" presName="parTxOnly" presStyleLbl="node1" presStyleIdx="5" presStyleCnt="7">
        <dgm:presLayoutVars>
          <dgm:bulletEnabled val="1"/>
        </dgm:presLayoutVars>
      </dgm:prSet>
      <dgm:spPr/>
      <dgm:t>
        <a:bodyPr/>
        <a:lstStyle/>
        <a:p>
          <a:endParaRPr lang="tr-TR"/>
        </a:p>
      </dgm:t>
    </dgm:pt>
    <dgm:pt modelId="{72D2DD6A-D97B-4795-AD1B-E61E5143FF28}" type="pres">
      <dgm:prSet presAssocID="{850D239D-81EF-402F-9D24-D697F83DD792}" presName="parSpace" presStyleCnt="0"/>
      <dgm:spPr/>
    </dgm:pt>
    <dgm:pt modelId="{6876A10A-7364-4A24-9B6B-5FAECB5CFB1A}" type="pres">
      <dgm:prSet presAssocID="{4DD48CBC-0B4C-48B4-9A56-2A22364F1BA9}" presName="parTxOnly" presStyleLbl="node1" presStyleIdx="6" presStyleCnt="7">
        <dgm:presLayoutVars>
          <dgm:bulletEnabled val="1"/>
        </dgm:presLayoutVars>
      </dgm:prSet>
      <dgm:spPr/>
      <dgm:t>
        <a:bodyPr/>
        <a:lstStyle/>
        <a:p>
          <a:endParaRPr lang="tr-TR"/>
        </a:p>
      </dgm:t>
    </dgm:pt>
  </dgm:ptLst>
  <dgm:cxnLst>
    <dgm:cxn modelId="{D446D3A1-4D8F-423E-A554-7F6B8FAED57C}" srcId="{93DDA8D1-7994-431D-BC82-F7142F4621F2}" destId="{EF3EDBE8-CACA-4C52-8F54-746432F1B444}" srcOrd="2" destOrd="0" parTransId="{D42A1B51-1903-4BF3-B929-0AA7E6E6CCE9}" sibTransId="{C6AB3557-F993-46FA-ADBF-4FBE0E7AD8ED}"/>
    <dgm:cxn modelId="{6CA5312D-5F1C-46BA-A44D-F57634043E61}" srcId="{93DDA8D1-7994-431D-BC82-F7142F4621F2}" destId="{B1FA6198-DF7D-4202-A9AB-9770734330B8}" srcOrd="3" destOrd="0" parTransId="{C0B76DCC-A71A-4EA6-A8F2-F78004D1E432}" sibTransId="{31C66F9C-D624-4410-A297-F6E7D5B83944}"/>
    <dgm:cxn modelId="{C4CF3828-F812-49BD-8E69-654945EF02C7}" type="presOf" srcId="{D1E1518A-0837-4F7F-8AA4-0477749A661D}" destId="{CBC14BE6-D27B-41EC-97B2-A12AA40BC8B7}" srcOrd="0" destOrd="0" presId="urn:microsoft.com/office/officeart/2005/8/layout/hChevron3"/>
    <dgm:cxn modelId="{F4493DA3-6E7D-4330-9422-EA1B272A7250}" srcId="{93DDA8D1-7994-431D-BC82-F7142F4621F2}" destId="{853DA6DA-DBCC-4E19-BCA7-0E1594396AE5}" srcOrd="5" destOrd="0" parTransId="{5844BA00-0F90-4DD7-9D98-9E3FD339BEAE}" sibTransId="{850D239D-81EF-402F-9D24-D697F83DD792}"/>
    <dgm:cxn modelId="{D1BFF01C-EA11-445B-A85A-511DA47D0C02}" type="presOf" srcId="{9F900931-D4A2-48E5-89D3-44F779478D84}" destId="{B2292C9B-F43F-409B-9F59-035EF9DF9CBE}" srcOrd="0" destOrd="0" presId="urn:microsoft.com/office/officeart/2005/8/layout/hChevron3"/>
    <dgm:cxn modelId="{3C4BD0E3-D9A2-426E-A94E-7753A63B9618}" srcId="{93DDA8D1-7994-431D-BC82-F7142F4621F2}" destId="{9F900931-D4A2-48E5-89D3-44F779478D84}" srcOrd="4" destOrd="0" parTransId="{79945B6E-7D36-40B6-915C-C102846806F2}" sibTransId="{B5542756-ADCE-4BA0-A51A-D10FE0018AAA}"/>
    <dgm:cxn modelId="{EDEFD73B-8964-419C-A038-74EE3797E82C}" type="presOf" srcId="{D3E85696-5806-46AC-BA9E-43DA8D4BECB3}" destId="{701371F3-A13C-4A5A-8448-79C9465A9B17}" srcOrd="0" destOrd="0" presId="urn:microsoft.com/office/officeart/2005/8/layout/hChevron3"/>
    <dgm:cxn modelId="{C867F496-CF95-48E2-8ABA-1A66C907C2C3}" type="presOf" srcId="{853DA6DA-DBCC-4E19-BCA7-0E1594396AE5}" destId="{7316E82B-B8D2-4516-AEAB-7CF5DE04BB76}" srcOrd="0" destOrd="0" presId="urn:microsoft.com/office/officeart/2005/8/layout/hChevron3"/>
    <dgm:cxn modelId="{34422E09-FDE6-466C-96A7-26E653D7E679}" type="presOf" srcId="{4DD48CBC-0B4C-48B4-9A56-2A22364F1BA9}" destId="{6876A10A-7364-4A24-9B6B-5FAECB5CFB1A}" srcOrd="0" destOrd="0" presId="urn:microsoft.com/office/officeart/2005/8/layout/hChevron3"/>
    <dgm:cxn modelId="{2C016EF8-EB3D-4062-A78D-CB1D3A0568BD}" srcId="{93DDA8D1-7994-431D-BC82-F7142F4621F2}" destId="{4DD48CBC-0B4C-48B4-9A56-2A22364F1BA9}" srcOrd="6" destOrd="0" parTransId="{EC976D99-1410-4D14-993B-92DA791DB7BC}" sibTransId="{9A666C62-AA3F-4A23-B27D-87CB319F16E6}"/>
    <dgm:cxn modelId="{98860928-8830-4CC6-BE8C-7824FA1CBC00}" type="presOf" srcId="{EF3EDBE8-CACA-4C52-8F54-746432F1B444}" destId="{FDE8BA31-0C96-4842-8504-0DF1E6878272}" srcOrd="0" destOrd="0" presId="urn:microsoft.com/office/officeart/2005/8/layout/hChevron3"/>
    <dgm:cxn modelId="{1CA63121-37F5-4746-8504-605F514CDA46}" srcId="{93DDA8D1-7994-431D-BC82-F7142F4621F2}" destId="{D1E1518A-0837-4F7F-8AA4-0477749A661D}" srcOrd="0" destOrd="0" parTransId="{03BBF5B5-9040-4BAD-8733-6F2AC130E9A9}" sibTransId="{F108E47F-F3A9-45EA-BB4A-ECB9DD90EA46}"/>
    <dgm:cxn modelId="{E3FFADBB-E2C9-4179-8695-128BE8BDCF49}" srcId="{93DDA8D1-7994-431D-BC82-F7142F4621F2}" destId="{D3E85696-5806-46AC-BA9E-43DA8D4BECB3}" srcOrd="1" destOrd="0" parTransId="{DFB2F6FF-F494-4BDB-844A-51423FD43153}" sibTransId="{A1A5FC91-E0D3-40BB-88D5-A52AA4A4D4E9}"/>
    <dgm:cxn modelId="{EC9509BB-EC8E-4A0D-BCBD-117B40190C20}" type="presOf" srcId="{93DDA8D1-7994-431D-BC82-F7142F4621F2}" destId="{9C571A53-0D2D-429E-A448-B74D3E501DF3}" srcOrd="0" destOrd="0" presId="urn:microsoft.com/office/officeart/2005/8/layout/hChevron3"/>
    <dgm:cxn modelId="{A5BFC8B4-BEE9-4E61-B853-314F0A7183A2}" type="presOf" srcId="{B1FA6198-DF7D-4202-A9AB-9770734330B8}" destId="{2ACA6ED5-1FBC-49AB-BAF6-B9E7AAA0EB3F}" srcOrd="0" destOrd="0" presId="urn:microsoft.com/office/officeart/2005/8/layout/hChevron3"/>
    <dgm:cxn modelId="{EAF6027D-6DDD-46C8-870F-1B0BD362CE50}" type="presParOf" srcId="{9C571A53-0D2D-429E-A448-B74D3E501DF3}" destId="{CBC14BE6-D27B-41EC-97B2-A12AA40BC8B7}" srcOrd="0" destOrd="0" presId="urn:microsoft.com/office/officeart/2005/8/layout/hChevron3"/>
    <dgm:cxn modelId="{6A6BB8C2-EFCB-4DD1-BA88-5862DC9EC019}" type="presParOf" srcId="{9C571A53-0D2D-429E-A448-B74D3E501DF3}" destId="{340CE2A6-1E89-43A0-A380-323FB143779B}" srcOrd="1" destOrd="0" presId="urn:microsoft.com/office/officeart/2005/8/layout/hChevron3"/>
    <dgm:cxn modelId="{2DE32B9C-2579-45AB-B24E-E306A5ACE59F}" type="presParOf" srcId="{9C571A53-0D2D-429E-A448-B74D3E501DF3}" destId="{701371F3-A13C-4A5A-8448-79C9465A9B17}" srcOrd="2" destOrd="0" presId="urn:microsoft.com/office/officeart/2005/8/layout/hChevron3"/>
    <dgm:cxn modelId="{18C0BD1E-BFE6-46DD-8498-EA400E80E0EA}" type="presParOf" srcId="{9C571A53-0D2D-429E-A448-B74D3E501DF3}" destId="{5B2BB96F-D86B-4977-9A6D-A493D9339F80}" srcOrd="3" destOrd="0" presId="urn:microsoft.com/office/officeart/2005/8/layout/hChevron3"/>
    <dgm:cxn modelId="{12310DA0-B062-4B22-B3A6-3D0F4263D636}" type="presParOf" srcId="{9C571A53-0D2D-429E-A448-B74D3E501DF3}" destId="{FDE8BA31-0C96-4842-8504-0DF1E6878272}" srcOrd="4" destOrd="0" presId="urn:microsoft.com/office/officeart/2005/8/layout/hChevron3"/>
    <dgm:cxn modelId="{6E899B5F-7057-4F47-A1CA-407722D47D05}" type="presParOf" srcId="{9C571A53-0D2D-429E-A448-B74D3E501DF3}" destId="{35A0E70B-5CFA-4195-8D72-3B5EC31DA9E1}" srcOrd="5" destOrd="0" presId="urn:microsoft.com/office/officeart/2005/8/layout/hChevron3"/>
    <dgm:cxn modelId="{646B59E5-A59A-497F-8209-2D979263660A}" type="presParOf" srcId="{9C571A53-0D2D-429E-A448-B74D3E501DF3}" destId="{2ACA6ED5-1FBC-49AB-BAF6-B9E7AAA0EB3F}" srcOrd="6" destOrd="0" presId="urn:microsoft.com/office/officeart/2005/8/layout/hChevron3"/>
    <dgm:cxn modelId="{4C70B96D-9E00-42D1-928C-815A88A42C39}" type="presParOf" srcId="{9C571A53-0D2D-429E-A448-B74D3E501DF3}" destId="{0112A07F-7A46-4A6B-BEA4-D0DC9DA319BE}" srcOrd="7" destOrd="0" presId="urn:microsoft.com/office/officeart/2005/8/layout/hChevron3"/>
    <dgm:cxn modelId="{6ABDC3AD-519E-473A-B36B-73CCB42A5EE3}" type="presParOf" srcId="{9C571A53-0D2D-429E-A448-B74D3E501DF3}" destId="{B2292C9B-F43F-409B-9F59-035EF9DF9CBE}" srcOrd="8" destOrd="0" presId="urn:microsoft.com/office/officeart/2005/8/layout/hChevron3"/>
    <dgm:cxn modelId="{1EEFE22A-DE7B-4FCE-AAAF-8689B404F705}" type="presParOf" srcId="{9C571A53-0D2D-429E-A448-B74D3E501DF3}" destId="{705CB44C-70BE-4169-9AF2-6AD3AF48D5C8}" srcOrd="9" destOrd="0" presId="urn:microsoft.com/office/officeart/2005/8/layout/hChevron3"/>
    <dgm:cxn modelId="{565F8170-7CEA-4D10-B828-244CE35FDEEA}" type="presParOf" srcId="{9C571A53-0D2D-429E-A448-B74D3E501DF3}" destId="{7316E82B-B8D2-4516-AEAB-7CF5DE04BB76}" srcOrd="10" destOrd="0" presId="urn:microsoft.com/office/officeart/2005/8/layout/hChevron3"/>
    <dgm:cxn modelId="{BCC3747A-D178-4268-9CB1-DC50177C7AFC}" type="presParOf" srcId="{9C571A53-0D2D-429E-A448-B74D3E501DF3}" destId="{72D2DD6A-D97B-4795-AD1B-E61E5143FF28}" srcOrd="11" destOrd="0" presId="urn:microsoft.com/office/officeart/2005/8/layout/hChevron3"/>
    <dgm:cxn modelId="{614EF428-A1A3-4C3C-AE12-860F6379E5AD}" type="presParOf" srcId="{9C571A53-0D2D-429E-A448-B74D3E501DF3}" destId="{6876A10A-7364-4A24-9B6B-5FAECB5CFB1A}" srcOrd="12" destOrd="0" presId="urn:microsoft.com/office/officeart/2005/8/layout/hChevron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3DDA8D1-7994-431D-BC82-F7142F4621F2}" type="doc">
      <dgm:prSet loTypeId="urn:microsoft.com/office/officeart/2005/8/layout/hChevron3" loCatId="process" qsTypeId="urn:microsoft.com/office/officeart/2005/8/quickstyle/simple1" qsCatId="simple" csTypeId="urn:microsoft.com/office/officeart/2005/8/colors/accent1_2" csCatId="accent1" phldr="1"/>
      <dgm:spPr/>
    </dgm:pt>
    <dgm:pt modelId="{D1E1518A-0837-4F7F-8AA4-0477749A661D}">
      <dgm:prSet phldrT="[Metin]" custT="1"/>
      <dgm:spPr/>
      <dgm:t>
        <a:bodyPr/>
        <a:lstStyle/>
        <a:p>
          <a:r>
            <a:rPr lang="tr-TR" sz="1400" b="1" dirty="0" smtClean="0">
              <a:solidFill>
                <a:schemeClr val="bg1"/>
              </a:solidFill>
            </a:rPr>
            <a:t>Veriler</a:t>
          </a:r>
          <a:endParaRPr lang="tr-TR" sz="1400" b="1" dirty="0">
            <a:solidFill>
              <a:schemeClr val="bg1"/>
            </a:solidFill>
          </a:endParaRPr>
        </a:p>
      </dgm:t>
    </dgm:pt>
    <dgm:pt modelId="{03BBF5B5-9040-4BAD-8733-6F2AC130E9A9}" type="parTrans" cxnId="{1CA63121-37F5-4746-8504-605F514CDA46}">
      <dgm:prSet/>
      <dgm:spPr/>
      <dgm:t>
        <a:bodyPr/>
        <a:lstStyle/>
        <a:p>
          <a:endParaRPr lang="tr-TR" sz="1400"/>
        </a:p>
      </dgm:t>
    </dgm:pt>
    <dgm:pt modelId="{F108E47F-F3A9-45EA-BB4A-ECB9DD90EA46}" type="sibTrans" cxnId="{1CA63121-37F5-4746-8504-605F514CDA46}">
      <dgm:prSet/>
      <dgm:spPr/>
      <dgm:t>
        <a:bodyPr/>
        <a:lstStyle/>
        <a:p>
          <a:endParaRPr lang="tr-TR" sz="1400"/>
        </a:p>
      </dgm:t>
    </dgm:pt>
    <dgm:pt modelId="{D3E85696-5806-46AC-BA9E-43DA8D4BECB3}">
      <dgm:prSet phldrT="[Metin]" custT="1"/>
      <dgm:spPr/>
      <dgm:t>
        <a:bodyPr/>
        <a:lstStyle/>
        <a:p>
          <a:r>
            <a:rPr lang="tr-TR" sz="1400" b="1" dirty="0" smtClean="0">
              <a:solidFill>
                <a:schemeClr val="tx2">
                  <a:lumMod val="50000"/>
                </a:schemeClr>
              </a:solidFill>
            </a:rPr>
            <a:t>Mekanizmalar</a:t>
          </a:r>
          <a:endParaRPr lang="tr-TR" sz="1400" b="1" dirty="0">
            <a:solidFill>
              <a:schemeClr val="tx2">
                <a:lumMod val="50000"/>
              </a:schemeClr>
            </a:solidFill>
          </a:endParaRPr>
        </a:p>
      </dgm:t>
    </dgm:pt>
    <dgm:pt modelId="{DFB2F6FF-F494-4BDB-844A-51423FD43153}" type="parTrans" cxnId="{E3FFADBB-E2C9-4179-8695-128BE8BDCF49}">
      <dgm:prSet/>
      <dgm:spPr/>
      <dgm:t>
        <a:bodyPr/>
        <a:lstStyle/>
        <a:p>
          <a:endParaRPr lang="tr-TR" sz="1400"/>
        </a:p>
      </dgm:t>
    </dgm:pt>
    <dgm:pt modelId="{A1A5FC91-E0D3-40BB-88D5-A52AA4A4D4E9}" type="sibTrans" cxnId="{E3FFADBB-E2C9-4179-8695-128BE8BDCF49}">
      <dgm:prSet/>
      <dgm:spPr/>
      <dgm:t>
        <a:bodyPr/>
        <a:lstStyle/>
        <a:p>
          <a:endParaRPr lang="tr-TR" sz="1400"/>
        </a:p>
      </dgm:t>
    </dgm:pt>
    <dgm:pt modelId="{EF3EDBE8-CACA-4C52-8F54-746432F1B444}">
      <dgm:prSet phldrT="[Metin]" custT="1"/>
      <dgm:spPr/>
      <dgm:t>
        <a:bodyPr/>
        <a:lstStyle/>
        <a:p>
          <a:r>
            <a:rPr lang="tr-TR" sz="1400" b="1" dirty="0" smtClean="0">
              <a:solidFill>
                <a:schemeClr val="tx2">
                  <a:lumMod val="50000"/>
                </a:schemeClr>
              </a:solidFill>
            </a:rPr>
            <a:t>Güncel Gelişmeler</a:t>
          </a:r>
          <a:endParaRPr lang="tr-TR" sz="1400" b="1" dirty="0">
            <a:solidFill>
              <a:schemeClr val="tx2">
                <a:lumMod val="50000"/>
              </a:schemeClr>
            </a:solidFill>
          </a:endParaRPr>
        </a:p>
      </dgm:t>
    </dgm:pt>
    <dgm:pt modelId="{D42A1B51-1903-4BF3-B929-0AA7E6E6CCE9}" type="parTrans" cxnId="{D446D3A1-4D8F-423E-A554-7F6B8FAED57C}">
      <dgm:prSet/>
      <dgm:spPr/>
      <dgm:t>
        <a:bodyPr/>
        <a:lstStyle/>
        <a:p>
          <a:endParaRPr lang="tr-TR" sz="1400"/>
        </a:p>
      </dgm:t>
    </dgm:pt>
    <dgm:pt modelId="{C6AB3557-F993-46FA-ADBF-4FBE0E7AD8ED}" type="sibTrans" cxnId="{D446D3A1-4D8F-423E-A554-7F6B8FAED57C}">
      <dgm:prSet/>
      <dgm:spPr/>
      <dgm:t>
        <a:bodyPr/>
        <a:lstStyle/>
        <a:p>
          <a:endParaRPr lang="tr-TR" sz="1400"/>
        </a:p>
      </dgm:t>
    </dgm:pt>
    <dgm:pt modelId="{B1FA6198-DF7D-4202-A9AB-9770734330B8}">
      <dgm:prSet phldrT="[Metin]" custT="1"/>
      <dgm:spPr/>
      <dgm:t>
        <a:bodyPr/>
        <a:lstStyle/>
        <a:p>
          <a:r>
            <a:rPr lang="tr-TR" sz="1400" b="1" dirty="0" smtClean="0">
              <a:solidFill>
                <a:schemeClr val="tx2">
                  <a:lumMod val="50000"/>
                </a:schemeClr>
              </a:solidFill>
            </a:rPr>
            <a:t>Projeler</a:t>
          </a:r>
          <a:endParaRPr lang="tr-TR" sz="1400" b="1" dirty="0">
            <a:solidFill>
              <a:schemeClr val="tx2">
                <a:lumMod val="50000"/>
              </a:schemeClr>
            </a:solidFill>
          </a:endParaRPr>
        </a:p>
      </dgm:t>
    </dgm:pt>
    <dgm:pt modelId="{C0B76DCC-A71A-4EA6-A8F2-F78004D1E432}" type="parTrans" cxnId="{6CA5312D-5F1C-46BA-A44D-F57634043E61}">
      <dgm:prSet/>
      <dgm:spPr/>
      <dgm:t>
        <a:bodyPr/>
        <a:lstStyle/>
        <a:p>
          <a:endParaRPr lang="tr-TR" sz="1400"/>
        </a:p>
      </dgm:t>
    </dgm:pt>
    <dgm:pt modelId="{31C66F9C-D624-4410-A297-F6E7D5B83944}" type="sibTrans" cxnId="{6CA5312D-5F1C-46BA-A44D-F57634043E61}">
      <dgm:prSet/>
      <dgm:spPr/>
      <dgm:t>
        <a:bodyPr/>
        <a:lstStyle/>
        <a:p>
          <a:endParaRPr lang="tr-TR" sz="1400"/>
        </a:p>
      </dgm:t>
    </dgm:pt>
    <dgm:pt modelId="{9F900931-D4A2-48E5-89D3-44F779478D84}">
      <dgm:prSet phldrT="[Metin]" custT="1"/>
      <dgm:spPr/>
      <dgm:t>
        <a:bodyPr/>
        <a:lstStyle/>
        <a:p>
          <a:r>
            <a:rPr lang="tr-TR" sz="1400" b="1" dirty="0" smtClean="0">
              <a:solidFill>
                <a:schemeClr val="tx2">
                  <a:lumMod val="50000"/>
                </a:schemeClr>
              </a:solidFill>
            </a:rPr>
            <a:t>Sorunlar</a:t>
          </a:r>
          <a:endParaRPr lang="tr-TR" sz="1400" b="1" dirty="0">
            <a:solidFill>
              <a:schemeClr val="tx2">
                <a:lumMod val="50000"/>
              </a:schemeClr>
            </a:solidFill>
          </a:endParaRPr>
        </a:p>
      </dgm:t>
    </dgm:pt>
    <dgm:pt modelId="{79945B6E-7D36-40B6-915C-C102846806F2}" type="parTrans" cxnId="{3C4BD0E3-D9A2-426E-A94E-7753A63B9618}">
      <dgm:prSet/>
      <dgm:spPr/>
      <dgm:t>
        <a:bodyPr/>
        <a:lstStyle/>
        <a:p>
          <a:endParaRPr lang="tr-TR" sz="1400"/>
        </a:p>
      </dgm:t>
    </dgm:pt>
    <dgm:pt modelId="{B5542756-ADCE-4BA0-A51A-D10FE0018AAA}" type="sibTrans" cxnId="{3C4BD0E3-D9A2-426E-A94E-7753A63B9618}">
      <dgm:prSet/>
      <dgm:spPr/>
      <dgm:t>
        <a:bodyPr/>
        <a:lstStyle/>
        <a:p>
          <a:endParaRPr lang="tr-TR" sz="1400"/>
        </a:p>
      </dgm:t>
    </dgm:pt>
    <dgm:pt modelId="{853DA6DA-DBCC-4E19-BCA7-0E1594396AE5}">
      <dgm:prSet phldrT="[Metin]" custT="1"/>
      <dgm:spPr/>
      <dgm:t>
        <a:bodyPr/>
        <a:lstStyle/>
        <a:p>
          <a:r>
            <a:rPr lang="tr-TR" sz="1400" b="1" dirty="0" smtClean="0">
              <a:solidFill>
                <a:schemeClr val="tx2">
                  <a:lumMod val="50000"/>
                </a:schemeClr>
              </a:solidFill>
            </a:rPr>
            <a:t>Takvim</a:t>
          </a:r>
          <a:endParaRPr lang="tr-TR" sz="1400" b="1" dirty="0">
            <a:solidFill>
              <a:schemeClr val="tx2">
                <a:lumMod val="50000"/>
              </a:schemeClr>
            </a:solidFill>
          </a:endParaRPr>
        </a:p>
      </dgm:t>
    </dgm:pt>
    <dgm:pt modelId="{5844BA00-0F90-4DD7-9D98-9E3FD339BEAE}" type="parTrans" cxnId="{F4493DA3-6E7D-4330-9422-EA1B272A7250}">
      <dgm:prSet/>
      <dgm:spPr/>
      <dgm:t>
        <a:bodyPr/>
        <a:lstStyle/>
        <a:p>
          <a:endParaRPr lang="tr-TR" sz="1400"/>
        </a:p>
      </dgm:t>
    </dgm:pt>
    <dgm:pt modelId="{850D239D-81EF-402F-9D24-D697F83DD792}" type="sibTrans" cxnId="{F4493DA3-6E7D-4330-9422-EA1B272A7250}">
      <dgm:prSet/>
      <dgm:spPr/>
      <dgm:t>
        <a:bodyPr/>
        <a:lstStyle/>
        <a:p>
          <a:endParaRPr lang="tr-TR" sz="1400"/>
        </a:p>
      </dgm:t>
    </dgm:pt>
    <dgm:pt modelId="{4DD48CBC-0B4C-48B4-9A56-2A22364F1BA9}">
      <dgm:prSet phldrT="[Metin]" custT="1"/>
      <dgm:spPr/>
      <dgm:t>
        <a:bodyPr/>
        <a:lstStyle/>
        <a:p>
          <a:r>
            <a:rPr lang="tr-TR" sz="1400" b="1" dirty="0" smtClean="0">
              <a:solidFill>
                <a:schemeClr val="tx2">
                  <a:lumMod val="50000"/>
                </a:schemeClr>
              </a:solidFill>
            </a:rPr>
            <a:t>İş Konseyi</a:t>
          </a:r>
          <a:endParaRPr lang="tr-TR" sz="1400" b="1" dirty="0">
            <a:solidFill>
              <a:schemeClr val="tx2">
                <a:lumMod val="50000"/>
              </a:schemeClr>
            </a:solidFill>
          </a:endParaRPr>
        </a:p>
      </dgm:t>
    </dgm:pt>
    <dgm:pt modelId="{EC976D99-1410-4D14-993B-92DA791DB7BC}" type="parTrans" cxnId="{2C016EF8-EB3D-4062-A78D-CB1D3A0568BD}">
      <dgm:prSet/>
      <dgm:spPr/>
      <dgm:t>
        <a:bodyPr/>
        <a:lstStyle/>
        <a:p>
          <a:endParaRPr lang="tr-TR" sz="1400"/>
        </a:p>
      </dgm:t>
    </dgm:pt>
    <dgm:pt modelId="{9A666C62-AA3F-4A23-B27D-87CB319F16E6}" type="sibTrans" cxnId="{2C016EF8-EB3D-4062-A78D-CB1D3A0568BD}">
      <dgm:prSet/>
      <dgm:spPr/>
      <dgm:t>
        <a:bodyPr/>
        <a:lstStyle/>
        <a:p>
          <a:endParaRPr lang="tr-TR" sz="1400"/>
        </a:p>
      </dgm:t>
    </dgm:pt>
    <dgm:pt modelId="{9C571A53-0D2D-429E-A448-B74D3E501DF3}" type="pres">
      <dgm:prSet presAssocID="{93DDA8D1-7994-431D-BC82-F7142F4621F2}" presName="Name0" presStyleCnt="0">
        <dgm:presLayoutVars>
          <dgm:dir/>
          <dgm:resizeHandles val="exact"/>
        </dgm:presLayoutVars>
      </dgm:prSet>
      <dgm:spPr/>
    </dgm:pt>
    <dgm:pt modelId="{CBC14BE6-D27B-41EC-97B2-A12AA40BC8B7}" type="pres">
      <dgm:prSet presAssocID="{D1E1518A-0837-4F7F-8AA4-0477749A661D}" presName="parTxOnly" presStyleLbl="node1" presStyleIdx="0" presStyleCnt="7" custScaleX="63227">
        <dgm:presLayoutVars>
          <dgm:bulletEnabled val="1"/>
        </dgm:presLayoutVars>
      </dgm:prSet>
      <dgm:spPr/>
      <dgm:t>
        <a:bodyPr/>
        <a:lstStyle/>
        <a:p>
          <a:endParaRPr lang="tr-TR"/>
        </a:p>
      </dgm:t>
    </dgm:pt>
    <dgm:pt modelId="{340CE2A6-1E89-43A0-A380-323FB143779B}" type="pres">
      <dgm:prSet presAssocID="{F108E47F-F3A9-45EA-BB4A-ECB9DD90EA46}" presName="parSpace" presStyleCnt="0"/>
      <dgm:spPr/>
    </dgm:pt>
    <dgm:pt modelId="{701371F3-A13C-4A5A-8448-79C9465A9B17}" type="pres">
      <dgm:prSet presAssocID="{D3E85696-5806-46AC-BA9E-43DA8D4BECB3}" presName="parTxOnly" presStyleLbl="node1" presStyleIdx="1" presStyleCnt="7" custScaleX="135782">
        <dgm:presLayoutVars>
          <dgm:bulletEnabled val="1"/>
        </dgm:presLayoutVars>
      </dgm:prSet>
      <dgm:spPr/>
      <dgm:t>
        <a:bodyPr/>
        <a:lstStyle/>
        <a:p>
          <a:endParaRPr lang="tr-TR"/>
        </a:p>
      </dgm:t>
    </dgm:pt>
    <dgm:pt modelId="{5B2BB96F-D86B-4977-9A6D-A493D9339F80}" type="pres">
      <dgm:prSet presAssocID="{A1A5FC91-E0D3-40BB-88D5-A52AA4A4D4E9}" presName="parSpace" presStyleCnt="0"/>
      <dgm:spPr/>
    </dgm:pt>
    <dgm:pt modelId="{FDE8BA31-0C96-4842-8504-0DF1E6878272}" type="pres">
      <dgm:prSet presAssocID="{EF3EDBE8-CACA-4C52-8F54-746432F1B444}" presName="parTxOnly" presStyleLbl="node1" presStyleIdx="2" presStyleCnt="7" custScaleX="114223">
        <dgm:presLayoutVars>
          <dgm:bulletEnabled val="1"/>
        </dgm:presLayoutVars>
      </dgm:prSet>
      <dgm:spPr/>
      <dgm:t>
        <a:bodyPr/>
        <a:lstStyle/>
        <a:p>
          <a:endParaRPr lang="tr-TR"/>
        </a:p>
      </dgm:t>
    </dgm:pt>
    <dgm:pt modelId="{35A0E70B-5CFA-4195-8D72-3B5EC31DA9E1}" type="pres">
      <dgm:prSet presAssocID="{C6AB3557-F993-46FA-ADBF-4FBE0E7AD8ED}" presName="parSpace" presStyleCnt="0"/>
      <dgm:spPr/>
    </dgm:pt>
    <dgm:pt modelId="{2ACA6ED5-1FBC-49AB-BAF6-B9E7AAA0EB3F}" type="pres">
      <dgm:prSet presAssocID="{B1FA6198-DF7D-4202-A9AB-9770734330B8}" presName="parTxOnly" presStyleLbl="node1" presStyleIdx="3" presStyleCnt="7">
        <dgm:presLayoutVars>
          <dgm:bulletEnabled val="1"/>
        </dgm:presLayoutVars>
      </dgm:prSet>
      <dgm:spPr/>
      <dgm:t>
        <a:bodyPr/>
        <a:lstStyle/>
        <a:p>
          <a:endParaRPr lang="tr-TR"/>
        </a:p>
      </dgm:t>
    </dgm:pt>
    <dgm:pt modelId="{0112A07F-7A46-4A6B-BEA4-D0DC9DA319BE}" type="pres">
      <dgm:prSet presAssocID="{31C66F9C-D624-4410-A297-F6E7D5B83944}" presName="parSpace" presStyleCnt="0"/>
      <dgm:spPr/>
    </dgm:pt>
    <dgm:pt modelId="{B2292C9B-F43F-409B-9F59-035EF9DF9CBE}" type="pres">
      <dgm:prSet presAssocID="{9F900931-D4A2-48E5-89D3-44F779478D84}" presName="parTxOnly" presStyleLbl="node1" presStyleIdx="4" presStyleCnt="7">
        <dgm:presLayoutVars>
          <dgm:bulletEnabled val="1"/>
        </dgm:presLayoutVars>
      </dgm:prSet>
      <dgm:spPr/>
      <dgm:t>
        <a:bodyPr/>
        <a:lstStyle/>
        <a:p>
          <a:endParaRPr lang="tr-TR"/>
        </a:p>
      </dgm:t>
    </dgm:pt>
    <dgm:pt modelId="{705CB44C-70BE-4169-9AF2-6AD3AF48D5C8}" type="pres">
      <dgm:prSet presAssocID="{B5542756-ADCE-4BA0-A51A-D10FE0018AAA}" presName="parSpace" presStyleCnt="0"/>
      <dgm:spPr/>
    </dgm:pt>
    <dgm:pt modelId="{7316E82B-B8D2-4516-AEAB-7CF5DE04BB76}" type="pres">
      <dgm:prSet presAssocID="{853DA6DA-DBCC-4E19-BCA7-0E1594396AE5}" presName="parTxOnly" presStyleLbl="node1" presStyleIdx="5" presStyleCnt="7">
        <dgm:presLayoutVars>
          <dgm:bulletEnabled val="1"/>
        </dgm:presLayoutVars>
      </dgm:prSet>
      <dgm:spPr/>
      <dgm:t>
        <a:bodyPr/>
        <a:lstStyle/>
        <a:p>
          <a:endParaRPr lang="tr-TR"/>
        </a:p>
      </dgm:t>
    </dgm:pt>
    <dgm:pt modelId="{72D2DD6A-D97B-4795-AD1B-E61E5143FF28}" type="pres">
      <dgm:prSet presAssocID="{850D239D-81EF-402F-9D24-D697F83DD792}" presName="parSpace" presStyleCnt="0"/>
      <dgm:spPr/>
    </dgm:pt>
    <dgm:pt modelId="{6876A10A-7364-4A24-9B6B-5FAECB5CFB1A}" type="pres">
      <dgm:prSet presAssocID="{4DD48CBC-0B4C-48B4-9A56-2A22364F1BA9}" presName="parTxOnly" presStyleLbl="node1" presStyleIdx="6" presStyleCnt="7">
        <dgm:presLayoutVars>
          <dgm:bulletEnabled val="1"/>
        </dgm:presLayoutVars>
      </dgm:prSet>
      <dgm:spPr/>
      <dgm:t>
        <a:bodyPr/>
        <a:lstStyle/>
        <a:p>
          <a:endParaRPr lang="tr-TR"/>
        </a:p>
      </dgm:t>
    </dgm:pt>
  </dgm:ptLst>
  <dgm:cxnLst>
    <dgm:cxn modelId="{D446D3A1-4D8F-423E-A554-7F6B8FAED57C}" srcId="{93DDA8D1-7994-431D-BC82-F7142F4621F2}" destId="{EF3EDBE8-CACA-4C52-8F54-746432F1B444}" srcOrd="2" destOrd="0" parTransId="{D42A1B51-1903-4BF3-B929-0AA7E6E6CCE9}" sibTransId="{C6AB3557-F993-46FA-ADBF-4FBE0E7AD8ED}"/>
    <dgm:cxn modelId="{6CA5312D-5F1C-46BA-A44D-F57634043E61}" srcId="{93DDA8D1-7994-431D-BC82-F7142F4621F2}" destId="{B1FA6198-DF7D-4202-A9AB-9770734330B8}" srcOrd="3" destOrd="0" parTransId="{C0B76DCC-A71A-4EA6-A8F2-F78004D1E432}" sibTransId="{31C66F9C-D624-4410-A297-F6E7D5B83944}"/>
    <dgm:cxn modelId="{0899E5AC-D9FC-42E6-8528-41E97AC7341F}" type="presOf" srcId="{D1E1518A-0837-4F7F-8AA4-0477749A661D}" destId="{CBC14BE6-D27B-41EC-97B2-A12AA40BC8B7}" srcOrd="0" destOrd="0" presId="urn:microsoft.com/office/officeart/2005/8/layout/hChevron3"/>
    <dgm:cxn modelId="{F4493DA3-6E7D-4330-9422-EA1B272A7250}" srcId="{93DDA8D1-7994-431D-BC82-F7142F4621F2}" destId="{853DA6DA-DBCC-4E19-BCA7-0E1594396AE5}" srcOrd="5" destOrd="0" parTransId="{5844BA00-0F90-4DD7-9D98-9E3FD339BEAE}" sibTransId="{850D239D-81EF-402F-9D24-D697F83DD792}"/>
    <dgm:cxn modelId="{0CEC536D-0125-4768-BC79-50C149DE122F}" type="presOf" srcId="{EF3EDBE8-CACA-4C52-8F54-746432F1B444}" destId="{FDE8BA31-0C96-4842-8504-0DF1E6878272}" srcOrd="0" destOrd="0" presId="urn:microsoft.com/office/officeart/2005/8/layout/hChevron3"/>
    <dgm:cxn modelId="{593CCF2B-7094-4482-AFC3-017707E55105}" type="presOf" srcId="{B1FA6198-DF7D-4202-A9AB-9770734330B8}" destId="{2ACA6ED5-1FBC-49AB-BAF6-B9E7AAA0EB3F}" srcOrd="0" destOrd="0" presId="urn:microsoft.com/office/officeart/2005/8/layout/hChevron3"/>
    <dgm:cxn modelId="{3C4BD0E3-D9A2-426E-A94E-7753A63B9618}" srcId="{93DDA8D1-7994-431D-BC82-F7142F4621F2}" destId="{9F900931-D4A2-48E5-89D3-44F779478D84}" srcOrd="4" destOrd="0" parTransId="{79945B6E-7D36-40B6-915C-C102846806F2}" sibTransId="{B5542756-ADCE-4BA0-A51A-D10FE0018AAA}"/>
    <dgm:cxn modelId="{539E89C4-41A2-445D-8FC5-6510AC5D29A5}" type="presOf" srcId="{9F900931-D4A2-48E5-89D3-44F779478D84}" destId="{B2292C9B-F43F-409B-9F59-035EF9DF9CBE}" srcOrd="0" destOrd="0" presId="urn:microsoft.com/office/officeart/2005/8/layout/hChevron3"/>
    <dgm:cxn modelId="{BD7C0814-EA6D-402F-905B-F43CF5FA7899}" type="presOf" srcId="{4DD48CBC-0B4C-48B4-9A56-2A22364F1BA9}" destId="{6876A10A-7364-4A24-9B6B-5FAECB5CFB1A}" srcOrd="0" destOrd="0" presId="urn:microsoft.com/office/officeart/2005/8/layout/hChevron3"/>
    <dgm:cxn modelId="{8C9E9C06-6FF1-4129-BCF4-C773FE138B42}" type="presOf" srcId="{93DDA8D1-7994-431D-BC82-F7142F4621F2}" destId="{9C571A53-0D2D-429E-A448-B74D3E501DF3}" srcOrd="0" destOrd="0" presId="urn:microsoft.com/office/officeart/2005/8/layout/hChevron3"/>
    <dgm:cxn modelId="{2C016EF8-EB3D-4062-A78D-CB1D3A0568BD}" srcId="{93DDA8D1-7994-431D-BC82-F7142F4621F2}" destId="{4DD48CBC-0B4C-48B4-9A56-2A22364F1BA9}" srcOrd="6" destOrd="0" parTransId="{EC976D99-1410-4D14-993B-92DA791DB7BC}" sibTransId="{9A666C62-AA3F-4A23-B27D-87CB319F16E6}"/>
    <dgm:cxn modelId="{23EA734A-4BEE-48FA-8742-5DADD316E22E}" type="presOf" srcId="{853DA6DA-DBCC-4E19-BCA7-0E1594396AE5}" destId="{7316E82B-B8D2-4516-AEAB-7CF5DE04BB76}" srcOrd="0" destOrd="0" presId="urn:microsoft.com/office/officeart/2005/8/layout/hChevron3"/>
    <dgm:cxn modelId="{1CA63121-37F5-4746-8504-605F514CDA46}" srcId="{93DDA8D1-7994-431D-BC82-F7142F4621F2}" destId="{D1E1518A-0837-4F7F-8AA4-0477749A661D}" srcOrd="0" destOrd="0" parTransId="{03BBF5B5-9040-4BAD-8733-6F2AC130E9A9}" sibTransId="{F108E47F-F3A9-45EA-BB4A-ECB9DD90EA46}"/>
    <dgm:cxn modelId="{E3FFADBB-E2C9-4179-8695-128BE8BDCF49}" srcId="{93DDA8D1-7994-431D-BC82-F7142F4621F2}" destId="{D3E85696-5806-46AC-BA9E-43DA8D4BECB3}" srcOrd="1" destOrd="0" parTransId="{DFB2F6FF-F494-4BDB-844A-51423FD43153}" sibTransId="{A1A5FC91-E0D3-40BB-88D5-A52AA4A4D4E9}"/>
    <dgm:cxn modelId="{3EAF9A63-82B0-408B-A980-51CEE2BC2926}" type="presOf" srcId="{D3E85696-5806-46AC-BA9E-43DA8D4BECB3}" destId="{701371F3-A13C-4A5A-8448-79C9465A9B17}" srcOrd="0" destOrd="0" presId="urn:microsoft.com/office/officeart/2005/8/layout/hChevron3"/>
    <dgm:cxn modelId="{6C9AA821-FA14-4E7D-AC21-1DD7E357E3F6}" type="presParOf" srcId="{9C571A53-0D2D-429E-A448-B74D3E501DF3}" destId="{CBC14BE6-D27B-41EC-97B2-A12AA40BC8B7}" srcOrd="0" destOrd="0" presId="urn:microsoft.com/office/officeart/2005/8/layout/hChevron3"/>
    <dgm:cxn modelId="{B4B7AF62-17C4-476A-9747-11EA014291C8}" type="presParOf" srcId="{9C571A53-0D2D-429E-A448-B74D3E501DF3}" destId="{340CE2A6-1E89-43A0-A380-323FB143779B}" srcOrd="1" destOrd="0" presId="urn:microsoft.com/office/officeart/2005/8/layout/hChevron3"/>
    <dgm:cxn modelId="{804E5FC5-3885-473F-9CBF-BA266451827A}" type="presParOf" srcId="{9C571A53-0D2D-429E-A448-B74D3E501DF3}" destId="{701371F3-A13C-4A5A-8448-79C9465A9B17}" srcOrd="2" destOrd="0" presId="urn:microsoft.com/office/officeart/2005/8/layout/hChevron3"/>
    <dgm:cxn modelId="{038DD1D7-BEB3-4E48-95AB-6237265F8C52}" type="presParOf" srcId="{9C571A53-0D2D-429E-A448-B74D3E501DF3}" destId="{5B2BB96F-D86B-4977-9A6D-A493D9339F80}" srcOrd="3" destOrd="0" presId="urn:microsoft.com/office/officeart/2005/8/layout/hChevron3"/>
    <dgm:cxn modelId="{BCEE8E7D-4F32-4CAB-AEA3-BB6F7FB52508}" type="presParOf" srcId="{9C571A53-0D2D-429E-A448-B74D3E501DF3}" destId="{FDE8BA31-0C96-4842-8504-0DF1E6878272}" srcOrd="4" destOrd="0" presId="urn:microsoft.com/office/officeart/2005/8/layout/hChevron3"/>
    <dgm:cxn modelId="{AC75319A-2CE7-4BA4-AA40-868751CA0F68}" type="presParOf" srcId="{9C571A53-0D2D-429E-A448-B74D3E501DF3}" destId="{35A0E70B-5CFA-4195-8D72-3B5EC31DA9E1}" srcOrd="5" destOrd="0" presId="urn:microsoft.com/office/officeart/2005/8/layout/hChevron3"/>
    <dgm:cxn modelId="{5FF23011-04CF-4DA1-B306-1711BA19DB63}" type="presParOf" srcId="{9C571A53-0D2D-429E-A448-B74D3E501DF3}" destId="{2ACA6ED5-1FBC-49AB-BAF6-B9E7AAA0EB3F}" srcOrd="6" destOrd="0" presId="urn:microsoft.com/office/officeart/2005/8/layout/hChevron3"/>
    <dgm:cxn modelId="{829028BD-83D0-4B36-BE71-5A2AF1C6D387}" type="presParOf" srcId="{9C571A53-0D2D-429E-A448-B74D3E501DF3}" destId="{0112A07F-7A46-4A6B-BEA4-D0DC9DA319BE}" srcOrd="7" destOrd="0" presId="urn:microsoft.com/office/officeart/2005/8/layout/hChevron3"/>
    <dgm:cxn modelId="{E1323E5E-0845-4596-AC99-F309B6742E49}" type="presParOf" srcId="{9C571A53-0D2D-429E-A448-B74D3E501DF3}" destId="{B2292C9B-F43F-409B-9F59-035EF9DF9CBE}" srcOrd="8" destOrd="0" presId="urn:microsoft.com/office/officeart/2005/8/layout/hChevron3"/>
    <dgm:cxn modelId="{90C40562-BC6C-400F-920E-60E010261E55}" type="presParOf" srcId="{9C571A53-0D2D-429E-A448-B74D3E501DF3}" destId="{705CB44C-70BE-4169-9AF2-6AD3AF48D5C8}" srcOrd="9" destOrd="0" presId="urn:microsoft.com/office/officeart/2005/8/layout/hChevron3"/>
    <dgm:cxn modelId="{D019C214-4ABF-40D4-99D5-E38204D73B8B}" type="presParOf" srcId="{9C571A53-0D2D-429E-A448-B74D3E501DF3}" destId="{7316E82B-B8D2-4516-AEAB-7CF5DE04BB76}" srcOrd="10" destOrd="0" presId="urn:microsoft.com/office/officeart/2005/8/layout/hChevron3"/>
    <dgm:cxn modelId="{214F6263-BCFE-4010-A056-83DE27B8D5B8}" type="presParOf" srcId="{9C571A53-0D2D-429E-A448-B74D3E501DF3}" destId="{72D2DD6A-D97B-4795-AD1B-E61E5143FF28}" srcOrd="11" destOrd="0" presId="urn:microsoft.com/office/officeart/2005/8/layout/hChevron3"/>
    <dgm:cxn modelId="{380A6586-0E32-4081-91D5-B7D7EF21A79F}" type="presParOf" srcId="{9C571A53-0D2D-429E-A448-B74D3E501DF3}" destId="{6876A10A-7364-4A24-9B6B-5FAECB5CFB1A}" srcOrd="12" destOrd="0" presId="urn:microsoft.com/office/officeart/2005/8/layout/hChevron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3DDA8D1-7994-431D-BC82-F7142F4621F2}" type="doc">
      <dgm:prSet loTypeId="urn:microsoft.com/office/officeart/2005/8/layout/hChevron3" loCatId="process" qsTypeId="urn:microsoft.com/office/officeart/2005/8/quickstyle/simple1" qsCatId="simple" csTypeId="urn:microsoft.com/office/officeart/2005/8/colors/accent1_2" csCatId="accent1" phldr="1"/>
      <dgm:spPr/>
    </dgm:pt>
    <dgm:pt modelId="{D1E1518A-0837-4F7F-8AA4-0477749A661D}">
      <dgm:prSet phldrT="[Metin]" custT="1"/>
      <dgm:spPr/>
      <dgm:t>
        <a:bodyPr/>
        <a:lstStyle/>
        <a:p>
          <a:r>
            <a:rPr lang="tr-TR" sz="1400" b="1" dirty="0" smtClean="0">
              <a:solidFill>
                <a:schemeClr val="bg1"/>
              </a:solidFill>
            </a:rPr>
            <a:t>Veriler</a:t>
          </a:r>
          <a:endParaRPr lang="tr-TR" sz="1400" b="1" dirty="0">
            <a:solidFill>
              <a:schemeClr val="bg1"/>
            </a:solidFill>
          </a:endParaRPr>
        </a:p>
      </dgm:t>
    </dgm:pt>
    <dgm:pt modelId="{03BBF5B5-9040-4BAD-8733-6F2AC130E9A9}" type="parTrans" cxnId="{1CA63121-37F5-4746-8504-605F514CDA46}">
      <dgm:prSet/>
      <dgm:spPr/>
      <dgm:t>
        <a:bodyPr/>
        <a:lstStyle/>
        <a:p>
          <a:endParaRPr lang="tr-TR" sz="1400"/>
        </a:p>
      </dgm:t>
    </dgm:pt>
    <dgm:pt modelId="{F108E47F-F3A9-45EA-BB4A-ECB9DD90EA46}" type="sibTrans" cxnId="{1CA63121-37F5-4746-8504-605F514CDA46}">
      <dgm:prSet/>
      <dgm:spPr/>
      <dgm:t>
        <a:bodyPr/>
        <a:lstStyle/>
        <a:p>
          <a:endParaRPr lang="tr-TR" sz="1400"/>
        </a:p>
      </dgm:t>
    </dgm:pt>
    <dgm:pt modelId="{D3E85696-5806-46AC-BA9E-43DA8D4BECB3}">
      <dgm:prSet phldrT="[Metin]" custT="1"/>
      <dgm:spPr/>
      <dgm:t>
        <a:bodyPr/>
        <a:lstStyle/>
        <a:p>
          <a:r>
            <a:rPr lang="tr-TR" sz="1400" b="1" dirty="0" smtClean="0">
              <a:solidFill>
                <a:schemeClr val="tx2">
                  <a:lumMod val="50000"/>
                </a:schemeClr>
              </a:solidFill>
            </a:rPr>
            <a:t>Mekanizmalar</a:t>
          </a:r>
          <a:endParaRPr lang="tr-TR" sz="1400" b="1" dirty="0">
            <a:solidFill>
              <a:schemeClr val="tx2">
                <a:lumMod val="50000"/>
              </a:schemeClr>
            </a:solidFill>
          </a:endParaRPr>
        </a:p>
      </dgm:t>
    </dgm:pt>
    <dgm:pt modelId="{DFB2F6FF-F494-4BDB-844A-51423FD43153}" type="parTrans" cxnId="{E3FFADBB-E2C9-4179-8695-128BE8BDCF49}">
      <dgm:prSet/>
      <dgm:spPr/>
      <dgm:t>
        <a:bodyPr/>
        <a:lstStyle/>
        <a:p>
          <a:endParaRPr lang="tr-TR" sz="1400"/>
        </a:p>
      </dgm:t>
    </dgm:pt>
    <dgm:pt modelId="{A1A5FC91-E0D3-40BB-88D5-A52AA4A4D4E9}" type="sibTrans" cxnId="{E3FFADBB-E2C9-4179-8695-128BE8BDCF49}">
      <dgm:prSet/>
      <dgm:spPr/>
      <dgm:t>
        <a:bodyPr/>
        <a:lstStyle/>
        <a:p>
          <a:endParaRPr lang="tr-TR" sz="1400"/>
        </a:p>
      </dgm:t>
    </dgm:pt>
    <dgm:pt modelId="{EF3EDBE8-CACA-4C52-8F54-746432F1B444}">
      <dgm:prSet phldrT="[Metin]" custT="1"/>
      <dgm:spPr/>
      <dgm:t>
        <a:bodyPr/>
        <a:lstStyle/>
        <a:p>
          <a:r>
            <a:rPr lang="tr-TR" sz="1400" b="1" dirty="0" smtClean="0">
              <a:solidFill>
                <a:schemeClr val="tx2">
                  <a:lumMod val="50000"/>
                </a:schemeClr>
              </a:solidFill>
            </a:rPr>
            <a:t>Güncel Gelişmeler</a:t>
          </a:r>
          <a:endParaRPr lang="tr-TR" sz="1400" b="1" dirty="0">
            <a:solidFill>
              <a:schemeClr val="tx2">
                <a:lumMod val="50000"/>
              </a:schemeClr>
            </a:solidFill>
          </a:endParaRPr>
        </a:p>
      </dgm:t>
    </dgm:pt>
    <dgm:pt modelId="{D42A1B51-1903-4BF3-B929-0AA7E6E6CCE9}" type="parTrans" cxnId="{D446D3A1-4D8F-423E-A554-7F6B8FAED57C}">
      <dgm:prSet/>
      <dgm:spPr/>
      <dgm:t>
        <a:bodyPr/>
        <a:lstStyle/>
        <a:p>
          <a:endParaRPr lang="tr-TR" sz="1400"/>
        </a:p>
      </dgm:t>
    </dgm:pt>
    <dgm:pt modelId="{C6AB3557-F993-46FA-ADBF-4FBE0E7AD8ED}" type="sibTrans" cxnId="{D446D3A1-4D8F-423E-A554-7F6B8FAED57C}">
      <dgm:prSet/>
      <dgm:spPr/>
      <dgm:t>
        <a:bodyPr/>
        <a:lstStyle/>
        <a:p>
          <a:endParaRPr lang="tr-TR" sz="1400"/>
        </a:p>
      </dgm:t>
    </dgm:pt>
    <dgm:pt modelId="{B1FA6198-DF7D-4202-A9AB-9770734330B8}">
      <dgm:prSet phldrT="[Metin]" custT="1"/>
      <dgm:spPr/>
      <dgm:t>
        <a:bodyPr/>
        <a:lstStyle/>
        <a:p>
          <a:r>
            <a:rPr lang="tr-TR" sz="1400" b="1" dirty="0" smtClean="0">
              <a:solidFill>
                <a:schemeClr val="tx2">
                  <a:lumMod val="50000"/>
                </a:schemeClr>
              </a:solidFill>
            </a:rPr>
            <a:t>Projeler</a:t>
          </a:r>
          <a:endParaRPr lang="tr-TR" sz="1400" b="1" dirty="0">
            <a:solidFill>
              <a:schemeClr val="tx2">
                <a:lumMod val="50000"/>
              </a:schemeClr>
            </a:solidFill>
          </a:endParaRPr>
        </a:p>
      </dgm:t>
    </dgm:pt>
    <dgm:pt modelId="{C0B76DCC-A71A-4EA6-A8F2-F78004D1E432}" type="parTrans" cxnId="{6CA5312D-5F1C-46BA-A44D-F57634043E61}">
      <dgm:prSet/>
      <dgm:spPr/>
      <dgm:t>
        <a:bodyPr/>
        <a:lstStyle/>
        <a:p>
          <a:endParaRPr lang="tr-TR" sz="1400"/>
        </a:p>
      </dgm:t>
    </dgm:pt>
    <dgm:pt modelId="{31C66F9C-D624-4410-A297-F6E7D5B83944}" type="sibTrans" cxnId="{6CA5312D-5F1C-46BA-A44D-F57634043E61}">
      <dgm:prSet/>
      <dgm:spPr/>
      <dgm:t>
        <a:bodyPr/>
        <a:lstStyle/>
        <a:p>
          <a:endParaRPr lang="tr-TR" sz="1400"/>
        </a:p>
      </dgm:t>
    </dgm:pt>
    <dgm:pt modelId="{9F900931-D4A2-48E5-89D3-44F779478D84}">
      <dgm:prSet phldrT="[Metin]" custT="1"/>
      <dgm:spPr/>
      <dgm:t>
        <a:bodyPr/>
        <a:lstStyle/>
        <a:p>
          <a:r>
            <a:rPr lang="tr-TR" sz="1400" b="1" dirty="0" smtClean="0">
              <a:solidFill>
                <a:schemeClr val="tx2">
                  <a:lumMod val="50000"/>
                </a:schemeClr>
              </a:solidFill>
            </a:rPr>
            <a:t>Sorunlar</a:t>
          </a:r>
          <a:endParaRPr lang="tr-TR" sz="1400" b="1" dirty="0">
            <a:solidFill>
              <a:schemeClr val="tx2">
                <a:lumMod val="50000"/>
              </a:schemeClr>
            </a:solidFill>
          </a:endParaRPr>
        </a:p>
      </dgm:t>
    </dgm:pt>
    <dgm:pt modelId="{79945B6E-7D36-40B6-915C-C102846806F2}" type="parTrans" cxnId="{3C4BD0E3-D9A2-426E-A94E-7753A63B9618}">
      <dgm:prSet/>
      <dgm:spPr/>
      <dgm:t>
        <a:bodyPr/>
        <a:lstStyle/>
        <a:p>
          <a:endParaRPr lang="tr-TR" sz="1400"/>
        </a:p>
      </dgm:t>
    </dgm:pt>
    <dgm:pt modelId="{B5542756-ADCE-4BA0-A51A-D10FE0018AAA}" type="sibTrans" cxnId="{3C4BD0E3-D9A2-426E-A94E-7753A63B9618}">
      <dgm:prSet/>
      <dgm:spPr/>
      <dgm:t>
        <a:bodyPr/>
        <a:lstStyle/>
        <a:p>
          <a:endParaRPr lang="tr-TR" sz="1400"/>
        </a:p>
      </dgm:t>
    </dgm:pt>
    <dgm:pt modelId="{853DA6DA-DBCC-4E19-BCA7-0E1594396AE5}">
      <dgm:prSet phldrT="[Metin]" custT="1"/>
      <dgm:spPr/>
      <dgm:t>
        <a:bodyPr/>
        <a:lstStyle/>
        <a:p>
          <a:r>
            <a:rPr lang="tr-TR" sz="1400" b="1" dirty="0" smtClean="0">
              <a:solidFill>
                <a:schemeClr val="tx2">
                  <a:lumMod val="50000"/>
                </a:schemeClr>
              </a:solidFill>
            </a:rPr>
            <a:t>Takvim</a:t>
          </a:r>
          <a:endParaRPr lang="tr-TR" sz="1400" b="1" dirty="0">
            <a:solidFill>
              <a:schemeClr val="tx2">
                <a:lumMod val="50000"/>
              </a:schemeClr>
            </a:solidFill>
          </a:endParaRPr>
        </a:p>
      </dgm:t>
    </dgm:pt>
    <dgm:pt modelId="{5844BA00-0F90-4DD7-9D98-9E3FD339BEAE}" type="parTrans" cxnId="{F4493DA3-6E7D-4330-9422-EA1B272A7250}">
      <dgm:prSet/>
      <dgm:spPr/>
      <dgm:t>
        <a:bodyPr/>
        <a:lstStyle/>
        <a:p>
          <a:endParaRPr lang="tr-TR" sz="1400"/>
        </a:p>
      </dgm:t>
    </dgm:pt>
    <dgm:pt modelId="{850D239D-81EF-402F-9D24-D697F83DD792}" type="sibTrans" cxnId="{F4493DA3-6E7D-4330-9422-EA1B272A7250}">
      <dgm:prSet/>
      <dgm:spPr/>
      <dgm:t>
        <a:bodyPr/>
        <a:lstStyle/>
        <a:p>
          <a:endParaRPr lang="tr-TR" sz="1400"/>
        </a:p>
      </dgm:t>
    </dgm:pt>
    <dgm:pt modelId="{4DD48CBC-0B4C-48B4-9A56-2A22364F1BA9}">
      <dgm:prSet phldrT="[Metin]" custT="1"/>
      <dgm:spPr/>
      <dgm:t>
        <a:bodyPr/>
        <a:lstStyle/>
        <a:p>
          <a:r>
            <a:rPr lang="tr-TR" sz="1400" b="1" dirty="0" smtClean="0">
              <a:solidFill>
                <a:schemeClr val="tx2">
                  <a:lumMod val="50000"/>
                </a:schemeClr>
              </a:solidFill>
            </a:rPr>
            <a:t>İş Konseyi</a:t>
          </a:r>
          <a:endParaRPr lang="tr-TR" sz="1400" b="1" dirty="0">
            <a:solidFill>
              <a:schemeClr val="tx2">
                <a:lumMod val="50000"/>
              </a:schemeClr>
            </a:solidFill>
          </a:endParaRPr>
        </a:p>
      </dgm:t>
    </dgm:pt>
    <dgm:pt modelId="{EC976D99-1410-4D14-993B-92DA791DB7BC}" type="parTrans" cxnId="{2C016EF8-EB3D-4062-A78D-CB1D3A0568BD}">
      <dgm:prSet/>
      <dgm:spPr/>
      <dgm:t>
        <a:bodyPr/>
        <a:lstStyle/>
        <a:p>
          <a:endParaRPr lang="tr-TR" sz="1400"/>
        </a:p>
      </dgm:t>
    </dgm:pt>
    <dgm:pt modelId="{9A666C62-AA3F-4A23-B27D-87CB319F16E6}" type="sibTrans" cxnId="{2C016EF8-EB3D-4062-A78D-CB1D3A0568BD}">
      <dgm:prSet/>
      <dgm:spPr/>
      <dgm:t>
        <a:bodyPr/>
        <a:lstStyle/>
        <a:p>
          <a:endParaRPr lang="tr-TR" sz="1400"/>
        </a:p>
      </dgm:t>
    </dgm:pt>
    <dgm:pt modelId="{9C571A53-0D2D-429E-A448-B74D3E501DF3}" type="pres">
      <dgm:prSet presAssocID="{93DDA8D1-7994-431D-BC82-F7142F4621F2}" presName="Name0" presStyleCnt="0">
        <dgm:presLayoutVars>
          <dgm:dir/>
          <dgm:resizeHandles val="exact"/>
        </dgm:presLayoutVars>
      </dgm:prSet>
      <dgm:spPr/>
    </dgm:pt>
    <dgm:pt modelId="{CBC14BE6-D27B-41EC-97B2-A12AA40BC8B7}" type="pres">
      <dgm:prSet presAssocID="{D1E1518A-0837-4F7F-8AA4-0477749A661D}" presName="parTxOnly" presStyleLbl="node1" presStyleIdx="0" presStyleCnt="7" custScaleX="63227">
        <dgm:presLayoutVars>
          <dgm:bulletEnabled val="1"/>
        </dgm:presLayoutVars>
      </dgm:prSet>
      <dgm:spPr/>
      <dgm:t>
        <a:bodyPr/>
        <a:lstStyle/>
        <a:p>
          <a:endParaRPr lang="tr-TR"/>
        </a:p>
      </dgm:t>
    </dgm:pt>
    <dgm:pt modelId="{340CE2A6-1E89-43A0-A380-323FB143779B}" type="pres">
      <dgm:prSet presAssocID="{F108E47F-F3A9-45EA-BB4A-ECB9DD90EA46}" presName="parSpace" presStyleCnt="0"/>
      <dgm:spPr/>
    </dgm:pt>
    <dgm:pt modelId="{701371F3-A13C-4A5A-8448-79C9465A9B17}" type="pres">
      <dgm:prSet presAssocID="{D3E85696-5806-46AC-BA9E-43DA8D4BECB3}" presName="parTxOnly" presStyleLbl="node1" presStyleIdx="1" presStyleCnt="7" custScaleX="135782">
        <dgm:presLayoutVars>
          <dgm:bulletEnabled val="1"/>
        </dgm:presLayoutVars>
      </dgm:prSet>
      <dgm:spPr/>
      <dgm:t>
        <a:bodyPr/>
        <a:lstStyle/>
        <a:p>
          <a:endParaRPr lang="tr-TR"/>
        </a:p>
      </dgm:t>
    </dgm:pt>
    <dgm:pt modelId="{5B2BB96F-D86B-4977-9A6D-A493D9339F80}" type="pres">
      <dgm:prSet presAssocID="{A1A5FC91-E0D3-40BB-88D5-A52AA4A4D4E9}" presName="parSpace" presStyleCnt="0"/>
      <dgm:spPr/>
    </dgm:pt>
    <dgm:pt modelId="{FDE8BA31-0C96-4842-8504-0DF1E6878272}" type="pres">
      <dgm:prSet presAssocID="{EF3EDBE8-CACA-4C52-8F54-746432F1B444}" presName="parTxOnly" presStyleLbl="node1" presStyleIdx="2" presStyleCnt="7" custScaleX="114223">
        <dgm:presLayoutVars>
          <dgm:bulletEnabled val="1"/>
        </dgm:presLayoutVars>
      </dgm:prSet>
      <dgm:spPr/>
      <dgm:t>
        <a:bodyPr/>
        <a:lstStyle/>
        <a:p>
          <a:endParaRPr lang="tr-TR"/>
        </a:p>
      </dgm:t>
    </dgm:pt>
    <dgm:pt modelId="{35A0E70B-5CFA-4195-8D72-3B5EC31DA9E1}" type="pres">
      <dgm:prSet presAssocID="{C6AB3557-F993-46FA-ADBF-4FBE0E7AD8ED}" presName="parSpace" presStyleCnt="0"/>
      <dgm:spPr/>
    </dgm:pt>
    <dgm:pt modelId="{2ACA6ED5-1FBC-49AB-BAF6-B9E7AAA0EB3F}" type="pres">
      <dgm:prSet presAssocID="{B1FA6198-DF7D-4202-A9AB-9770734330B8}" presName="parTxOnly" presStyleLbl="node1" presStyleIdx="3" presStyleCnt="7">
        <dgm:presLayoutVars>
          <dgm:bulletEnabled val="1"/>
        </dgm:presLayoutVars>
      </dgm:prSet>
      <dgm:spPr/>
      <dgm:t>
        <a:bodyPr/>
        <a:lstStyle/>
        <a:p>
          <a:endParaRPr lang="tr-TR"/>
        </a:p>
      </dgm:t>
    </dgm:pt>
    <dgm:pt modelId="{0112A07F-7A46-4A6B-BEA4-D0DC9DA319BE}" type="pres">
      <dgm:prSet presAssocID="{31C66F9C-D624-4410-A297-F6E7D5B83944}" presName="parSpace" presStyleCnt="0"/>
      <dgm:spPr/>
    </dgm:pt>
    <dgm:pt modelId="{B2292C9B-F43F-409B-9F59-035EF9DF9CBE}" type="pres">
      <dgm:prSet presAssocID="{9F900931-D4A2-48E5-89D3-44F779478D84}" presName="parTxOnly" presStyleLbl="node1" presStyleIdx="4" presStyleCnt="7">
        <dgm:presLayoutVars>
          <dgm:bulletEnabled val="1"/>
        </dgm:presLayoutVars>
      </dgm:prSet>
      <dgm:spPr/>
      <dgm:t>
        <a:bodyPr/>
        <a:lstStyle/>
        <a:p>
          <a:endParaRPr lang="tr-TR"/>
        </a:p>
      </dgm:t>
    </dgm:pt>
    <dgm:pt modelId="{705CB44C-70BE-4169-9AF2-6AD3AF48D5C8}" type="pres">
      <dgm:prSet presAssocID="{B5542756-ADCE-4BA0-A51A-D10FE0018AAA}" presName="parSpace" presStyleCnt="0"/>
      <dgm:spPr/>
    </dgm:pt>
    <dgm:pt modelId="{7316E82B-B8D2-4516-AEAB-7CF5DE04BB76}" type="pres">
      <dgm:prSet presAssocID="{853DA6DA-DBCC-4E19-BCA7-0E1594396AE5}" presName="parTxOnly" presStyleLbl="node1" presStyleIdx="5" presStyleCnt="7">
        <dgm:presLayoutVars>
          <dgm:bulletEnabled val="1"/>
        </dgm:presLayoutVars>
      </dgm:prSet>
      <dgm:spPr/>
      <dgm:t>
        <a:bodyPr/>
        <a:lstStyle/>
        <a:p>
          <a:endParaRPr lang="tr-TR"/>
        </a:p>
      </dgm:t>
    </dgm:pt>
    <dgm:pt modelId="{72D2DD6A-D97B-4795-AD1B-E61E5143FF28}" type="pres">
      <dgm:prSet presAssocID="{850D239D-81EF-402F-9D24-D697F83DD792}" presName="parSpace" presStyleCnt="0"/>
      <dgm:spPr/>
    </dgm:pt>
    <dgm:pt modelId="{6876A10A-7364-4A24-9B6B-5FAECB5CFB1A}" type="pres">
      <dgm:prSet presAssocID="{4DD48CBC-0B4C-48B4-9A56-2A22364F1BA9}" presName="parTxOnly" presStyleLbl="node1" presStyleIdx="6" presStyleCnt="7">
        <dgm:presLayoutVars>
          <dgm:bulletEnabled val="1"/>
        </dgm:presLayoutVars>
      </dgm:prSet>
      <dgm:spPr/>
      <dgm:t>
        <a:bodyPr/>
        <a:lstStyle/>
        <a:p>
          <a:endParaRPr lang="tr-TR"/>
        </a:p>
      </dgm:t>
    </dgm:pt>
  </dgm:ptLst>
  <dgm:cxnLst>
    <dgm:cxn modelId="{1E01C51E-67AD-40D5-885F-48532F257F92}" type="presOf" srcId="{EF3EDBE8-CACA-4C52-8F54-746432F1B444}" destId="{FDE8BA31-0C96-4842-8504-0DF1E6878272}" srcOrd="0" destOrd="0" presId="urn:microsoft.com/office/officeart/2005/8/layout/hChevron3"/>
    <dgm:cxn modelId="{8E680507-13CF-4D01-9ACA-64D7A8850AB0}" type="presOf" srcId="{B1FA6198-DF7D-4202-A9AB-9770734330B8}" destId="{2ACA6ED5-1FBC-49AB-BAF6-B9E7AAA0EB3F}" srcOrd="0" destOrd="0" presId="urn:microsoft.com/office/officeart/2005/8/layout/hChevron3"/>
    <dgm:cxn modelId="{A050FF9A-75E8-45F7-866B-217AD960A9DA}" type="presOf" srcId="{D1E1518A-0837-4F7F-8AA4-0477749A661D}" destId="{CBC14BE6-D27B-41EC-97B2-A12AA40BC8B7}" srcOrd="0" destOrd="0" presId="urn:microsoft.com/office/officeart/2005/8/layout/hChevron3"/>
    <dgm:cxn modelId="{F4493DA3-6E7D-4330-9422-EA1B272A7250}" srcId="{93DDA8D1-7994-431D-BC82-F7142F4621F2}" destId="{853DA6DA-DBCC-4E19-BCA7-0E1594396AE5}" srcOrd="5" destOrd="0" parTransId="{5844BA00-0F90-4DD7-9D98-9E3FD339BEAE}" sibTransId="{850D239D-81EF-402F-9D24-D697F83DD792}"/>
    <dgm:cxn modelId="{8263BAF0-69CA-40D0-A842-8F7F1F12E32C}" type="presOf" srcId="{93DDA8D1-7994-431D-BC82-F7142F4621F2}" destId="{9C571A53-0D2D-429E-A448-B74D3E501DF3}" srcOrd="0" destOrd="0" presId="urn:microsoft.com/office/officeart/2005/8/layout/hChevron3"/>
    <dgm:cxn modelId="{D446D3A1-4D8F-423E-A554-7F6B8FAED57C}" srcId="{93DDA8D1-7994-431D-BC82-F7142F4621F2}" destId="{EF3EDBE8-CACA-4C52-8F54-746432F1B444}" srcOrd="2" destOrd="0" parTransId="{D42A1B51-1903-4BF3-B929-0AA7E6E6CCE9}" sibTransId="{C6AB3557-F993-46FA-ADBF-4FBE0E7AD8ED}"/>
    <dgm:cxn modelId="{6CA5312D-5F1C-46BA-A44D-F57634043E61}" srcId="{93DDA8D1-7994-431D-BC82-F7142F4621F2}" destId="{B1FA6198-DF7D-4202-A9AB-9770734330B8}" srcOrd="3" destOrd="0" parTransId="{C0B76DCC-A71A-4EA6-A8F2-F78004D1E432}" sibTransId="{31C66F9C-D624-4410-A297-F6E7D5B83944}"/>
    <dgm:cxn modelId="{455EB516-77BB-4EE4-BBD4-08A84F5BE21F}" type="presOf" srcId="{D3E85696-5806-46AC-BA9E-43DA8D4BECB3}" destId="{701371F3-A13C-4A5A-8448-79C9465A9B17}" srcOrd="0" destOrd="0" presId="urn:microsoft.com/office/officeart/2005/8/layout/hChevron3"/>
    <dgm:cxn modelId="{3C4BD0E3-D9A2-426E-A94E-7753A63B9618}" srcId="{93DDA8D1-7994-431D-BC82-F7142F4621F2}" destId="{9F900931-D4A2-48E5-89D3-44F779478D84}" srcOrd="4" destOrd="0" parTransId="{79945B6E-7D36-40B6-915C-C102846806F2}" sibTransId="{B5542756-ADCE-4BA0-A51A-D10FE0018AAA}"/>
    <dgm:cxn modelId="{2C016EF8-EB3D-4062-A78D-CB1D3A0568BD}" srcId="{93DDA8D1-7994-431D-BC82-F7142F4621F2}" destId="{4DD48CBC-0B4C-48B4-9A56-2A22364F1BA9}" srcOrd="6" destOrd="0" parTransId="{EC976D99-1410-4D14-993B-92DA791DB7BC}" sibTransId="{9A666C62-AA3F-4A23-B27D-87CB319F16E6}"/>
    <dgm:cxn modelId="{7983A028-8F1E-43D5-82ED-5B08F6405453}" type="presOf" srcId="{853DA6DA-DBCC-4E19-BCA7-0E1594396AE5}" destId="{7316E82B-B8D2-4516-AEAB-7CF5DE04BB76}" srcOrd="0" destOrd="0" presId="urn:microsoft.com/office/officeart/2005/8/layout/hChevron3"/>
    <dgm:cxn modelId="{E3FFADBB-E2C9-4179-8695-128BE8BDCF49}" srcId="{93DDA8D1-7994-431D-BC82-F7142F4621F2}" destId="{D3E85696-5806-46AC-BA9E-43DA8D4BECB3}" srcOrd="1" destOrd="0" parTransId="{DFB2F6FF-F494-4BDB-844A-51423FD43153}" sibTransId="{A1A5FC91-E0D3-40BB-88D5-A52AA4A4D4E9}"/>
    <dgm:cxn modelId="{1CA63121-37F5-4746-8504-605F514CDA46}" srcId="{93DDA8D1-7994-431D-BC82-F7142F4621F2}" destId="{D1E1518A-0837-4F7F-8AA4-0477749A661D}" srcOrd="0" destOrd="0" parTransId="{03BBF5B5-9040-4BAD-8733-6F2AC130E9A9}" sibTransId="{F108E47F-F3A9-45EA-BB4A-ECB9DD90EA46}"/>
    <dgm:cxn modelId="{4F71C332-5EFB-4673-9F21-57898D0C88F9}" type="presOf" srcId="{9F900931-D4A2-48E5-89D3-44F779478D84}" destId="{B2292C9B-F43F-409B-9F59-035EF9DF9CBE}" srcOrd="0" destOrd="0" presId="urn:microsoft.com/office/officeart/2005/8/layout/hChevron3"/>
    <dgm:cxn modelId="{423A0EBA-5CD2-4220-9371-B411E14830FE}" type="presOf" srcId="{4DD48CBC-0B4C-48B4-9A56-2A22364F1BA9}" destId="{6876A10A-7364-4A24-9B6B-5FAECB5CFB1A}" srcOrd="0" destOrd="0" presId="urn:microsoft.com/office/officeart/2005/8/layout/hChevron3"/>
    <dgm:cxn modelId="{ADA0DEA9-B82C-4598-96EA-F2CAA2A68C13}" type="presParOf" srcId="{9C571A53-0D2D-429E-A448-B74D3E501DF3}" destId="{CBC14BE6-D27B-41EC-97B2-A12AA40BC8B7}" srcOrd="0" destOrd="0" presId="urn:microsoft.com/office/officeart/2005/8/layout/hChevron3"/>
    <dgm:cxn modelId="{B5D7ECB8-71F8-4F20-9724-D88E4CDD22A0}" type="presParOf" srcId="{9C571A53-0D2D-429E-A448-B74D3E501DF3}" destId="{340CE2A6-1E89-43A0-A380-323FB143779B}" srcOrd="1" destOrd="0" presId="urn:microsoft.com/office/officeart/2005/8/layout/hChevron3"/>
    <dgm:cxn modelId="{A0A2C8D4-C66C-43B7-AE3D-D721C31579E3}" type="presParOf" srcId="{9C571A53-0D2D-429E-A448-B74D3E501DF3}" destId="{701371F3-A13C-4A5A-8448-79C9465A9B17}" srcOrd="2" destOrd="0" presId="urn:microsoft.com/office/officeart/2005/8/layout/hChevron3"/>
    <dgm:cxn modelId="{5155A85C-0322-445B-B2A0-20F5239C33A7}" type="presParOf" srcId="{9C571A53-0D2D-429E-A448-B74D3E501DF3}" destId="{5B2BB96F-D86B-4977-9A6D-A493D9339F80}" srcOrd="3" destOrd="0" presId="urn:microsoft.com/office/officeart/2005/8/layout/hChevron3"/>
    <dgm:cxn modelId="{D73A825F-69F0-40AB-BA9A-923C3FC13791}" type="presParOf" srcId="{9C571A53-0D2D-429E-A448-B74D3E501DF3}" destId="{FDE8BA31-0C96-4842-8504-0DF1E6878272}" srcOrd="4" destOrd="0" presId="urn:microsoft.com/office/officeart/2005/8/layout/hChevron3"/>
    <dgm:cxn modelId="{9F93EDDB-804D-4E65-B61A-BCF67C9FC0B7}" type="presParOf" srcId="{9C571A53-0D2D-429E-A448-B74D3E501DF3}" destId="{35A0E70B-5CFA-4195-8D72-3B5EC31DA9E1}" srcOrd="5" destOrd="0" presId="urn:microsoft.com/office/officeart/2005/8/layout/hChevron3"/>
    <dgm:cxn modelId="{A72D6B65-FD13-4851-8C43-9649E687FE54}" type="presParOf" srcId="{9C571A53-0D2D-429E-A448-B74D3E501DF3}" destId="{2ACA6ED5-1FBC-49AB-BAF6-B9E7AAA0EB3F}" srcOrd="6" destOrd="0" presId="urn:microsoft.com/office/officeart/2005/8/layout/hChevron3"/>
    <dgm:cxn modelId="{0EC47335-96E9-4C08-982B-B8B52CF062E2}" type="presParOf" srcId="{9C571A53-0D2D-429E-A448-B74D3E501DF3}" destId="{0112A07F-7A46-4A6B-BEA4-D0DC9DA319BE}" srcOrd="7" destOrd="0" presId="urn:microsoft.com/office/officeart/2005/8/layout/hChevron3"/>
    <dgm:cxn modelId="{1E21D941-50B4-41B6-BB45-98CA0B8CF605}" type="presParOf" srcId="{9C571A53-0D2D-429E-A448-B74D3E501DF3}" destId="{B2292C9B-F43F-409B-9F59-035EF9DF9CBE}" srcOrd="8" destOrd="0" presId="urn:microsoft.com/office/officeart/2005/8/layout/hChevron3"/>
    <dgm:cxn modelId="{3C451D8E-EFDB-4C64-838C-75E31ED18C6A}" type="presParOf" srcId="{9C571A53-0D2D-429E-A448-B74D3E501DF3}" destId="{705CB44C-70BE-4169-9AF2-6AD3AF48D5C8}" srcOrd="9" destOrd="0" presId="urn:microsoft.com/office/officeart/2005/8/layout/hChevron3"/>
    <dgm:cxn modelId="{C45F87CF-1BB6-46DB-B4EE-00A5317EF372}" type="presParOf" srcId="{9C571A53-0D2D-429E-A448-B74D3E501DF3}" destId="{7316E82B-B8D2-4516-AEAB-7CF5DE04BB76}" srcOrd="10" destOrd="0" presId="urn:microsoft.com/office/officeart/2005/8/layout/hChevron3"/>
    <dgm:cxn modelId="{8BA308A1-02BA-42B5-AB5E-B6D8F1F44172}" type="presParOf" srcId="{9C571A53-0D2D-429E-A448-B74D3E501DF3}" destId="{72D2DD6A-D97B-4795-AD1B-E61E5143FF28}" srcOrd="11" destOrd="0" presId="urn:microsoft.com/office/officeart/2005/8/layout/hChevron3"/>
    <dgm:cxn modelId="{3252F369-B5B6-45D1-BC95-B5FC2F0537AA}" type="presParOf" srcId="{9C571A53-0D2D-429E-A448-B74D3E501DF3}" destId="{6876A10A-7364-4A24-9B6B-5FAECB5CFB1A}" srcOrd="12" destOrd="0" presId="urn:microsoft.com/office/officeart/2005/8/layout/hChevron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3DDA8D1-7994-431D-BC82-F7142F4621F2}" type="doc">
      <dgm:prSet loTypeId="urn:microsoft.com/office/officeart/2005/8/layout/hChevron3" loCatId="process" qsTypeId="urn:microsoft.com/office/officeart/2005/8/quickstyle/simple1" qsCatId="simple" csTypeId="urn:microsoft.com/office/officeart/2005/8/colors/accent1_2" csCatId="accent1" phldr="1"/>
      <dgm:spPr/>
    </dgm:pt>
    <dgm:pt modelId="{D1E1518A-0837-4F7F-8AA4-0477749A661D}">
      <dgm:prSet phldrT="[Metin]" custT="1"/>
      <dgm:spPr/>
      <dgm:t>
        <a:bodyPr/>
        <a:lstStyle/>
        <a:p>
          <a:r>
            <a:rPr lang="tr-TR" sz="1400" b="1" dirty="0" smtClean="0">
              <a:solidFill>
                <a:schemeClr val="bg1"/>
              </a:solidFill>
            </a:rPr>
            <a:t>Veriler</a:t>
          </a:r>
          <a:endParaRPr lang="tr-TR" sz="1400" b="1" dirty="0">
            <a:solidFill>
              <a:schemeClr val="bg1"/>
            </a:solidFill>
          </a:endParaRPr>
        </a:p>
      </dgm:t>
    </dgm:pt>
    <dgm:pt modelId="{03BBF5B5-9040-4BAD-8733-6F2AC130E9A9}" type="parTrans" cxnId="{1CA63121-37F5-4746-8504-605F514CDA46}">
      <dgm:prSet/>
      <dgm:spPr/>
      <dgm:t>
        <a:bodyPr/>
        <a:lstStyle/>
        <a:p>
          <a:endParaRPr lang="tr-TR" sz="1400"/>
        </a:p>
      </dgm:t>
    </dgm:pt>
    <dgm:pt modelId="{F108E47F-F3A9-45EA-BB4A-ECB9DD90EA46}" type="sibTrans" cxnId="{1CA63121-37F5-4746-8504-605F514CDA46}">
      <dgm:prSet/>
      <dgm:spPr/>
      <dgm:t>
        <a:bodyPr/>
        <a:lstStyle/>
        <a:p>
          <a:endParaRPr lang="tr-TR" sz="1400"/>
        </a:p>
      </dgm:t>
    </dgm:pt>
    <dgm:pt modelId="{D3E85696-5806-46AC-BA9E-43DA8D4BECB3}">
      <dgm:prSet phldrT="[Metin]" custT="1"/>
      <dgm:spPr/>
      <dgm:t>
        <a:bodyPr/>
        <a:lstStyle/>
        <a:p>
          <a:r>
            <a:rPr lang="tr-TR" sz="1400" b="1" dirty="0" smtClean="0">
              <a:solidFill>
                <a:schemeClr val="tx2">
                  <a:lumMod val="50000"/>
                </a:schemeClr>
              </a:solidFill>
            </a:rPr>
            <a:t>Mekanizmalar</a:t>
          </a:r>
          <a:endParaRPr lang="tr-TR" sz="1400" b="1" dirty="0">
            <a:solidFill>
              <a:schemeClr val="tx2">
                <a:lumMod val="50000"/>
              </a:schemeClr>
            </a:solidFill>
          </a:endParaRPr>
        </a:p>
      </dgm:t>
    </dgm:pt>
    <dgm:pt modelId="{DFB2F6FF-F494-4BDB-844A-51423FD43153}" type="parTrans" cxnId="{E3FFADBB-E2C9-4179-8695-128BE8BDCF49}">
      <dgm:prSet/>
      <dgm:spPr/>
      <dgm:t>
        <a:bodyPr/>
        <a:lstStyle/>
        <a:p>
          <a:endParaRPr lang="tr-TR" sz="1400"/>
        </a:p>
      </dgm:t>
    </dgm:pt>
    <dgm:pt modelId="{A1A5FC91-E0D3-40BB-88D5-A52AA4A4D4E9}" type="sibTrans" cxnId="{E3FFADBB-E2C9-4179-8695-128BE8BDCF49}">
      <dgm:prSet/>
      <dgm:spPr/>
      <dgm:t>
        <a:bodyPr/>
        <a:lstStyle/>
        <a:p>
          <a:endParaRPr lang="tr-TR" sz="1400"/>
        </a:p>
      </dgm:t>
    </dgm:pt>
    <dgm:pt modelId="{EF3EDBE8-CACA-4C52-8F54-746432F1B444}">
      <dgm:prSet phldrT="[Metin]" custT="1"/>
      <dgm:spPr/>
      <dgm:t>
        <a:bodyPr/>
        <a:lstStyle/>
        <a:p>
          <a:r>
            <a:rPr lang="tr-TR" sz="1400" b="1" dirty="0" smtClean="0">
              <a:solidFill>
                <a:schemeClr val="tx2">
                  <a:lumMod val="50000"/>
                </a:schemeClr>
              </a:solidFill>
            </a:rPr>
            <a:t>Güncel Gelişmeler</a:t>
          </a:r>
          <a:endParaRPr lang="tr-TR" sz="1400" b="1" dirty="0">
            <a:solidFill>
              <a:schemeClr val="tx2">
                <a:lumMod val="50000"/>
              </a:schemeClr>
            </a:solidFill>
          </a:endParaRPr>
        </a:p>
      </dgm:t>
    </dgm:pt>
    <dgm:pt modelId="{D42A1B51-1903-4BF3-B929-0AA7E6E6CCE9}" type="parTrans" cxnId="{D446D3A1-4D8F-423E-A554-7F6B8FAED57C}">
      <dgm:prSet/>
      <dgm:spPr/>
      <dgm:t>
        <a:bodyPr/>
        <a:lstStyle/>
        <a:p>
          <a:endParaRPr lang="tr-TR" sz="1400"/>
        </a:p>
      </dgm:t>
    </dgm:pt>
    <dgm:pt modelId="{C6AB3557-F993-46FA-ADBF-4FBE0E7AD8ED}" type="sibTrans" cxnId="{D446D3A1-4D8F-423E-A554-7F6B8FAED57C}">
      <dgm:prSet/>
      <dgm:spPr/>
      <dgm:t>
        <a:bodyPr/>
        <a:lstStyle/>
        <a:p>
          <a:endParaRPr lang="tr-TR" sz="1400"/>
        </a:p>
      </dgm:t>
    </dgm:pt>
    <dgm:pt modelId="{B1FA6198-DF7D-4202-A9AB-9770734330B8}">
      <dgm:prSet phldrT="[Metin]" custT="1"/>
      <dgm:spPr/>
      <dgm:t>
        <a:bodyPr/>
        <a:lstStyle/>
        <a:p>
          <a:r>
            <a:rPr lang="tr-TR" sz="1400" b="1" dirty="0" smtClean="0">
              <a:solidFill>
                <a:schemeClr val="tx2">
                  <a:lumMod val="50000"/>
                </a:schemeClr>
              </a:solidFill>
            </a:rPr>
            <a:t>Projeler</a:t>
          </a:r>
          <a:endParaRPr lang="tr-TR" sz="1400" b="1" dirty="0">
            <a:solidFill>
              <a:schemeClr val="tx2">
                <a:lumMod val="50000"/>
              </a:schemeClr>
            </a:solidFill>
          </a:endParaRPr>
        </a:p>
      </dgm:t>
    </dgm:pt>
    <dgm:pt modelId="{C0B76DCC-A71A-4EA6-A8F2-F78004D1E432}" type="parTrans" cxnId="{6CA5312D-5F1C-46BA-A44D-F57634043E61}">
      <dgm:prSet/>
      <dgm:spPr/>
      <dgm:t>
        <a:bodyPr/>
        <a:lstStyle/>
        <a:p>
          <a:endParaRPr lang="tr-TR" sz="1400"/>
        </a:p>
      </dgm:t>
    </dgm:pt>
    <dgm:pt modelId="{31C66F9C-D624-4410-A297-F6E7D5B83944}" type="sibTrans" cxnId="{6CA5312D-5F1C-46BA-A44D-F57634043E61}">
      <dgm:prSet/>
      <dgm:spPr/>
      <dgm:t>
        <a:bodyPr/>
        <a:lstStyle/>
        <a:p>
          <a:endParaRPr lang="tr-TR" sz="1400"/>
        </a:p>
      </dgm:t>
    </dgm:pt>
    <dgm:pt modelId="{9F900931-D4A2-48E5-89D3-44F779478D84}">
      <dgm:prSet phldrT="[Metin]" custT="1"/>
      <dgm:spPr/>
      <dgm:t>
        <a:bodyPr/>
        <a:lstStyle/>
        <a:p>
          <a:r>
            <a:rPr lang="tr-TR" sz="1400" b="1" dirty="0" smtClean="0">
              <a:solidFill>
                <a:schemeClr val="tx2">
                  <a:lumMod val="50000"/>
                </a:schemeClr>
              </a:solidFill>
            </a:rPr>
            <a:t>Sorunlar</a:t>
          </a:r>
          <a:endParaRPr lang="tr-TR" sz="1400" b="1" dirty="0">
            <a:solidFill>
              <a:schemeClr val="tx2">
                <a:lumMod val="50000"/>
              </a:schemeClr>
            </a:solidFill>
          </a:endParaRPr>
        </a:p>
      </dgm:t>
    </dgm:pt>
    <dgm:pt modelId="{79945B6E-7D36-40B6-915C-C102846806F2}" type="parTrans" cxnId="{3C4BD0E3-D9A2-426E-A94E-7753A63B9618}">
      <dgm:prSet/>
      <dgm:spPr/>
      <dgm:t>
        <a:bodyPr/>
        <a:lstStyle/>
        <a:p>
          <a:endParaRPr lang="tr-TR" sz="1400"/>
        </a:p>
      </dgm:t>
    </dgm:pt>
    <dgm:pt modelId="{B5542756-ADCE-4BA0-A51A-D10FE0018AAA}" type="sibTrans" cxnId="{3C4BD0E3-D9A2-426E-A94E-7753A63B9618}">
      <dgm:prSet/>
      <dgm:spPr/>
      <dgm:t>
        <a:bodyPr/>
        <a:lstStyle/>
        <a:p>
          <a:endParaRPr lang="tr-TR" sz="1400"/>
        </a:p>
      </dgm:t>
    </dgm:pt>
    <dgm:pt modelId="{853DA6DA-DBCC-4E19-BCA7-0E1594396AE5}">
      <dgm:prSet phldrT="[Metin]" custT="1"/>
      <dgm:spPr/>
      <dgm:t>
        <a:bodyPr/>
        <a:lstStyle/>
        <a:p>
          <a:r>
            <a:rPr lang="tr-TR" sz="1400" b="1" dirty="0" smtClean="0">
              <a:solidFill>
                <a:schemeClr val="tx2">
                  <a:lumMod val="50000"/>
                </a:schemeClr>
              </a:solidFill>
            </a:rPr>
            <a:t>Takvim</a:t>
          </a:r>
          <a:endParaRPr lang="tr-TR" sz="1400" b="1" dirty="0">
            <a:solidFill>
              <a:schemeClr val="tx2">
                <a:lumMod val="50000"/>
              </a:schemeClr>
            </a:solidFill>
          </a:endParaRPr>
        </a:p>
      </dgm:t>
    </dgm:pt>
    <dgm:pt modelId="{5844BA00-0F90-4DD7-9D98-9E3FD339BEAE}" type="parTrans" cxnId="{F4493DA3-6E7D-4330-9422-EA1B272A7250}">
      <dgm:prSet/>
      <dgm:spPr/>
      <dgm:t>
        <a:bodyPr/>
        <a:lstStyle/>
        <a:p>
          <a:endParaRPr lang="tr-TR" sz="1400"/>
        </a:p>
      </dgm:t>
    </dgm:pt>
    <dgm:pt modelId="{850D239D-81EF-402F-9D24-D697F83DD792}" type="sibTrans" cxnId="{F4493DA3-6E7D-4330-9422-EA1B272A7250}">
      <dgm:prSet/>
      <dgm:spPr/>
      <dgm:t>
        <a:bodyPr/>
        <a:lstStyle/>
        <a:p>
          <a:endParaRPr lang="tr-TR" sz="1400"/>
        </a:p>
      </dgm:t>
    </dgm:pt>
    <dgm:pt modelId="{4DD48CBC-0B4C-48B4-9A56-2A22364F1BA9}">
      <dgm:prSet phldrT="[Metin]" custT="1"/>
      <dgm:spPr/>
      <dgm:t>
        <a:bodyPr/>
        <a:lstStyle/>
        <a:p>
          <a:r>
            <a:rPr lang="tr-TR" sz="1400" b="1" dirty="0" smtClean="0">
              <a:solidFill>
                <a:schemeClr val="tx2">
                  <a:lumMod val="50000"/>
                </a:schemeClr>
              </a:solidFill>
            </a:rPr>
            <a:t>İş Konseyi</a:t>
          </a:r>
          <a:endParaRPr lang="tr-TR" sz="1400" b="1" dirty="0">
            <a:solidFill>
              <a:schemeClr val="tx2">
                <a:lumMod val="50000"/>
              </a:schemeClr>
            </a:solidFill>
          </a:endParaRPr>
        </a:p>
      </dgm:t>
    </dgm:pt>
    <dgm:pt modelId="{EC976D99-1410-4D14-993B-92DA791DB7BC}" type="parTrans" cxnId="{2C016EF8-EB3D-4062-A78D-CB1D3A0568BD}">
      <dgm:prSet/>
      <dgm:spPr/>
      <dgm:t>
        <a:bodyPr/>
        <a:lstStyle/>
        <a:p>
          <a:endParaRPr lang="tr-TR" sz="1400"/>
        </a:p>
      </dgm:t>
    </dgm:pt>
    <dgm:pt modelId="{9A666C62-AA3F-4A23-B27D-87CB319F16E6}" type="sibTrans" cxnId="{2C016EF8-EB3D-4062-A78D-CB1D3A0568BD}">
      <dgm:prSet/>
      <dgm:spPr/>
      <dgm:t>
        <a:bodyPr/>
        <a:lstStyle/>
        <a:p>
          <a:endParaRPr lang="tr-TR" sz="1400"/>
        </a:p>
      </dgm:t>
    </dgm:pt>
    <dgm:pt modelId="{9C571A53-0D2D-429E-A448-B74D3E501DF3}" type="pres">
      <dgm:prSet presAssocID="{93DDA8D1-7994-431D-BC82-F7142F4621F2}" presName="Name0" presStyleCnt="0">
        <dgm:presLayoutVars>
          <dgm:dir/>
          <dgm:resizeHandles val="exact"/>
        </dgm:presLayoutVars>
      </dgm:prSet>
      <dgm:spPr/>
    </dgm:pt>
    <dgm:pt modelId="{CBC14BE6-D27B-41EC-97B2-A12AA40BC8B7}" type="pres">
      <dgm:prSet presAssocID="{D1E1518A-0837-4F7F-8AA4-0477749A661D}" presName="parTxOnly" presStyleLbl="node1" presStyleIdx="0" presStyleCnt="7" custScaleX="63227">
        <dgm:presLayoutVars>
          <dgm:bulletEnabled val="1"/>
        </dgm:presLayoutVars>
      </dgm:prSet>
      <dgm:spPr/>
      <dgm:t>
        <a:bodyPr/>
        <a:lstStyle/>
        <a:p>
          <a:endParaRPr lang="tr-TR"/>
        </a:p>
      </dgm:t>
    </dgm:pt>
    <dgm:pt modelId="{340CE2A6-1E89-43A0-A380-323FB143779B}" type="pres">
      <dgm:prSet presAssocID="{F108E47F-F3A9-45EA-BB4A-ECB9DD90EA46}" presName="parSpace" presStyleCnt="0"/>
      <dgm:spPr/>
    </dgm:pt>
    <dgm:pt modelId="{701371F3-A13C-4A5A-8448-79C9465A9B17}" type="pres">
      <dgm:prSet presAssocID="{D3E85696-5806-46AC-BA9E-43DA8D4BECB3}" presName="parTxOnly" presStyleLbl="node1" presStyleIdx="1" presStyleCnt="7" custScaleX="135782">
        <dgm:presLayoutVars>
          <dgm:bulletEnabled val="1"/>
        </dgm:presLayoutVars>
      </dgm:prSet>
      <dgm:spPr/>
      <dgm:t>
        <a:bodyPr/>
        <a:lstStyle/>
        <a:p>
          <a:endParaRPr lang="tr-TR"/>
        </a:p>
      </dgm:t>
    </dgm:pt>
    <dgm:pt modelId="{5B2BB96F-D86B-4977-9A6D-A493D9339F80}" type="pres">
      <dgm:prSet presAssocID="{A1A5FC91-E0D3-40BB-88D5-A52AA4A4D4E9}" presName="parSpace" presStyleCnt="0"/>
      <dgm:spPr/>
    </dgm:pt>
    <dgm:pt modelId="{FDE8BA31-0C96-4842-8504-0DF1E6878272}" type="pres">
      <dgm:prSet presAssocID="{EF3EDBE8-CACA-4C52-8F54-746432F1B444}" presName="parTxOnly" presStyleLbl="node1" presStyleIdx="2" presStyleCnt="7" custScaleX="114223">
        <dgm:presLayoutVars>
          <dgm:bulletEnabled val="1"/>
        </dgm:presLayoutVars>
      </dgm:prSet>
      <dgm:spPr/>
      <dgm:t>
        <a:bodyPr/>
        <a:lstStyle/>
        <a:p>
          <a:endParaRPr lang="tr-TR"/>
        </a:p>
      </dgm:t>
    </dgm:pt>
    <dgm:pt modelId="{35A0E70B-5CFA-4195-8D72-3B5EC31DA9E1}" type="pres">
      <dgm:prSet presAssocID="{C6AB3557-F993-46FA-ADBF-4FBE0E7AD8ED}" presName="parSpace" presStyleCnt="0"/>
      <dgm:spPr/>
    </dgm:pt>
    <dgm:pt modelId="{2ACA6ED5-1FBC-49AB-BAF6-B9E7AAA0EB3F}" type="pres">
      <dgm:prSet presAssocID="{B1FA6198-DF7D-4202-A9AB-9770734330B8}" presName="parTxOnly" presStyleLbl="node1" presStyleIdx="3" presStyleCnt="7">
        <dgm:presLayoutVars>
          <dgm:bulletEnabled val="1"/>
        </dgm:presLayoutVars>
      </dgm:prSet>
      <dgm:spPr/>
      <dgm:t>
        <a:bodyPr/>
        <a:lstStyle/>
        <a:p>
          <a:endParaRPr lang="tr-TR"/>
        </a:p>
      </dgm:t>
    </dgm:pt>
    <dgm:pt modelId="{0112A07F-7A46-4A6B-BEA4-D0DC9DA319BE}" type="pres">
      <dgm:prSet presAssocID="{31C66F9C-D624-4410-A297-F6E7D5B83944}" presName="parSpace" presStyleCnt="0"/>
      <dgm:spPr/>
    </dgm:pt>
    <dgm:pt modelId="{B2292C9B-F43F-409B-9F59-035EF9DF9CBE}" type="pres">
      <dgm:prSet presAssocID="{9F900931-D4A2-48E5-89D3-44F779478D84}" presName="parTxOnly" presStyleLbl="node1" presStyleIdx="4" presStyleCnt="7">
        <dgm:presLayoutVars>
          <dgm:bulletEnabled val="1"/>
        </dgm:presLayoutVars>
      </dgm:prSet>
      <dgm:spPr/>
      <dgm:t>
        <a:bodyPr/>
        <a:lstStyle/>
        <a:p>
          <a:endParaRPr lang="tr-TR"/>
        </a:p>
      </dgm:t>
    </dgm:pt>
    <dgm:pt modelId="{705CB44C-70BE-4169-9AF2-6AD3AF48D5C8}" type="pres">
      <dgm:prSet presAssocID="{B5542756-ADCE-4BA0-A51A-D10FE0018AAA}" presName="parSpace" presStyleCnt="0"/>
      <dgm:spPr/>
    </dgm:pt>
    <dgm:pt modelId="{7316E82B-B8D2-4516-AEAB-7CF5DE04BB76}" type="pres">
      <dgm:prSet presAssocID="{853DA6DA-DBCC-4E19-BCA7-0E1594396AE5}" presName="parTxOnly" presStyleLbl="node1" presStyleIdx="5" presStyleCnt="7">
        <dgm:presLayoutVars>
          <dgm:bulletEnabled val="1"/>
        </dgm:presLayoutVars>
      </dgm:prSet>
      <dgm:spPr/>
      <dgm:t>
        <a:bodyPr/>
        <a:lstStyle/>
        <a:p>
          <a:endParaRPr lang="tr-TR"/>
        </a:p>
      </dgm:t>
    </dgm:pt>
    <dgm:pt modelId="{72D2DD6A-D97B-4795-AD1B-E61E5143FF28}" type="pres">
      <dgm:prSet presAssocID="{850D239D-81EF-402F-9D24-D697F83DD792}" presName="parSpace" presStyleCnt="0"/>
      <dgm:spPr/>
    </dgm:pt>
    <dgm:pt modelId="{6876A10A-7364-4A24-9B6B-5FAECB5CFB1A}" type="pres">
      <dgm:prSet presAssocID="{4DD48CBC-0B4C-48B4-9A56-2A22364F1BA9}" presName="parTxOnly" presStyleLbl="node1" presStyleIdx="6" presStyleCnt="7">
        <dgm:presLayoutVars>
          <dgm:bulletEnabled val="1"/>
        </dgm:presLayoutVars>
      </dgm:prSet>
      <dgm:spPr/>
      <dgm:t>
        <a:bodyPr/>
        <a:lstStyle/>
        <a:p>
          <a:endParaRPr lang="tr-TR"/>
        </a:p>
      </dgm:t>
    </dgm:pt>
  </dgm:ptLst>
  <dgm:cxnLst>
    <dgm:cxn modelId="{D446D3A1-4D8F-423E-A554-7F6B8FAED57C}" srcId="{93DDA8D1-7994-431D-BC82-F7142F4621F2}" destId="{EF3EDBE8-CACA-4C52-8F54-746432F1B444}" srcOrd="2" destOrd="0" parTransId="{D42A1B51-1903-4BF3-B929-0AA7E6E6CCE9}" sibTransId="{C6AB3557-F993-46FA-ADBF-4FBE0E7AD8ED}"/>
    <dgm:cxn modelId="{6CA5312D-5F1C-46BA-A44D-F57634043E61}" srcId="{93DDA8D1-7994-431D-BC82-F7142F4621F2}" destId="{B1FA6198-DF7D-4202-A9AB-9770734330B8}" srcOrd="3" destOrd="0" parTransId="{C0B76DCC-A71A-4EA6-A8F2-F78004D1E432}" sibTransId="{31C66F9C-D624-4410-A297-F6E7D5B83944}"/>
    <dgm:cxn modelId="{57C80634-2F31-4161-9F27-AF9F07AA1764}" type="presOf" srcId="{D1E1518A-0837-4F7F-8AA4-0477749A661D}" destId="{CBC14BE6-D27B-41EC-97B2-A12AA40BC8B7}" srcOrd="0" destOrd="0" presId="urn:microsoft.com/office/officeart/2005/8/layout/hChevron3"/>
    <dgm:cxn modelId="{F4493DA3-6E7D-4330-9422-EA1B272A7250}" srcId="{93DDA8D1-7994-431D-BC82-F7142F4621F2}" destId="{853DA6DA-DBCC-4E19-BCA7-0E1594396AE5}" srcOrd="5" destOrd="0" parTransId="{5844BA00-0F90-4DD7-9D98-9E3FD339BEAE}" sibTransId="{850D239D-81EF-402F-9D24-D697F83DD792}"/>
    <dgm:cxn modelId="{3C4BD0E3-D9A2-426E-A94E-7753A63B9618}" srcId="{93DDA8D1-7994-431D-BC82-F7142F4621F2}" destId="{9F900931-D4A2-48E5-89D3-44F779478D84}" srcOrd="4" destOrd="0" parTransId="{79945B6E-7D36-40B6-915C-C102846806F2}" sibTransId="{B5542756-ADCE-4BA0-A51A-D10FE0018AAA}"/>
    <dgm:cxn modelId="{3832E34D-83E7-4A95-8718-5B70244AFFBC}" type="presOf" srcId="{D3E85696-5806-46AC-BA9E-43DA8D4BECB3}" destId="{701371F3-A13C-4A5A-8448-79C9465A9B17}" srcOrd="0" destOrd="0" presId="urn:microsoft.com/office/officeart/2005/8/layout/hChevron3"/>
    <dgm:cxn modelId="{BAD0F78A-EF93-4512-84E5-58A01CB88D9D}" type="presOf" srcId="{4DD48CBC-0B4C-48B4-9A56-2A22364F1BA9}" destId="{6876A10A-7364-4A24-9B6B-5FAECB5CFB1A}" srcOrd="0" destOrd="0" presId="urn:microsoft.com/office/officeart/2005/8/layout/hChevron3"/>
    <dgm:cxn modelId="{DDAA783D-6D48-4161-B7C5-7D0D4FEA6FB3}" type="presOf" srcId="{EF3EDBE8-CACA-4C52-8F54-746432F1B444}" destId="{FDE8BA31-0C96-4842-8504-0DF1E6878272}" srcOrd="0" destOrd="0" presId="urn:microsoft.com/office/officeart/2005/8/layout/hChevron3"/>
    <dgm:cxn modelId="{2C016EF8-EB3D-4062-A78D-CB1D3A0568BD}" srcId="{93DDA8D1-7994-431D-BC82-F7142F4621F2}" destId="{4DD48CBC-0B4C-48B4-9A56-2A22364F1BA9}" srcOrd="6" destOrd="0" parTransId="{EC976D99-1410-4D14-993B-92DA791DB7BC}" sibTransId="{9A666C62-AA3F-4A23-B27D-87CB319F16E6}"/>
    <dgm:cxn modelId="{1CA63121-37F5-4746-8504-605F514CDA46}" srcId="{93DDA8D1-7994-431D-BC82-F7142F4621F2}" destId="{D1E1518A-0837-4F7F-8AA4-0477749A661D}" srcOrd="0" destOrd="0" parTransId="{03BBF5B5-9040-4BAD-8733-6F2AC130E9A9}" sibTransId="{F108E47F-F3A9-45EA-BB4A-ECB9DD90EA46}"/>
    <dgm:cxn modelId="{E3FFADBB-E2C9-4179-8695-128BE8BDCF49}" srcId="{93DDA8D1-7994-431D-BC82-F7142F4621F2}" destId="{D3E85696-5806-46AC-BA9E-43DA8D4BECB3}" srcOrd="1" destOrd="0" parTransId="{DFB2F6FF-F494-4BDB-844A-51423FD43153}" sibTransId="{A1A5FC91-E0D3-40BB-88D5-A52AA4A4D4E9}"/>
    <dgm:cxn modelId="{E304A2DF-A21A-4AE0-A3FE-DD2346FF4F03}" type="presOf" srcId="{93DDA8D1-7994-431D-BC82-F7142F4621F2}" destId="{9C571A53-0D2D-429E-A448-B74D3E501DF3}" srcOrd="0" destOrd="0" presId="urn:microsoft.com/office/officeart/2005/8/layout/hChevron3"/>
    <dgm:cxn modelId="{D4BCA595-2536-46AB-B177-6CFAB7EB003D}" type="presOf" srcId="{9F900931-D4A2-48E5-89D3-44F779478D84}" destId="{B2292C9B-F43F-409B-9F59-035EF9DF9CBE}" srcOrd="0" destOrd="0" presId="urn:microsoft.com/office/officeart/2005/8/layout/hChevron3"/>
    <dgm:cxn modelId="{57FE861F-C29A-4D2E-91DD-3CA53D297FA2}" type="presOf" srcId="{B1FA6198-DF7D-4202-A9AB-9770734330B8}" destId="{2ACA6ED5-1FBC-49AB-BAF6-B9E7AAA0EB3F}" srcOrd="0" destOrd="0" presId="urn:microsoft.com/office/officeart/2005/8/layout/hChevron3"/>
    <dgm:cxn modelId="{9326D3EF-622B-495F-A5A6-98C38BC4E087}" type="presOf" srcId="{853DA6DA-DBCC-4E19-BCA7-0E1594396AE5}" destId="{7316E82B-B8D2-4516-AEAB-7CF5DE04BB76}" srcOrd="0" destOrd="0" presId="urn:microsoft.com/office/officeart/2005/8/layout/hChevron3"/>
    <dgm:cxn modelId="{F46B91CB-AD6B-4F07-A07B-393284105248}" type="presParOf" srcId="{9C571A53-0D2D-429E-A448-B74D3E501DF3}" destId="{CBC14BE6-D27B-41EC-97B2-A12AA40BC8B7}" srcOrd="0" destOrd="0" presId="urn:microsoft.com/office/officeart/2005/8/layout/hChevron3"/>
    <dgm:cxn modelId="{2B6C01CF-485D-4CB8-A45D-9D4753FD4A99}" type="presParOf" srcId="{9C571A53-0D2D-429E-A448-B74D3E501DF3}" destId="{340CE2A6-1E89-43A0-A380-323FB143779B}" srcOrd="1" destOrd="0" presId="urn:microsoft.com/office/officeart/2005/8/layout/hChevron3"/>
    <dgm:cxn modelId="{3C63795C-26B8-47CA-9331-718CFC962BC5}" type="presParOf" srcId="{9C571A53-0D2D-429E-A448-B74D3E501DF3}" destId="{701371F3-A13C-4A5A-8448-79C9465A9B17}" srcOrd="2" destOrd="0" presId="urn:microsoft.com/office/officeart/2005/8/layout/hChevron3"/>
    <dgm:cxn modelId="{0AFEDB1C-BC48-4104-BCA1-61574D626A94}" type="presParOf" srcId="{9C571A53-0D2D-429E-A448-B74D3E501DF3}" destId="{5B2BB96F-D86B-4977-9A6D-A493D9339F80}" srcOrd="3" destOrd="0" presId="urn:microsoft.com/office/officeart/2005/8/layout/hChevron3"/>
    <dgm:cxn modelId="{C19EC465-ACD8-406B-95F5-005E9BCD6350}" type="presParOf" srcId="{9C571A53-0D2D-429E-A448-B74D3E501DF3}" destId="{FDE8BA31-0C96-4842-8504-0DF1E6878272}" srcOrd="4" destOrd="0" presId="urn:microsoft.com/office/officeart/2005/8/layout/hChevron3"/>
    <dgm:cxn modelId="{0E96E6E9-D6B9-4FF8-983A-1788E13755E7}" type="presParOf" srcId="{9C571A53-0D2D-429E-A448-B74D3E501DF3}" destId="{35A0E70B-5CFA-4195-8D72-3B5EC31DA9E1}" srcOrd="5" destOrd="0" presId="urn:microsoft.com/office/officeart/2005/8/layout/hChevron3"/>
    <dgm:cxn modelId="{ACEC64C0-F865-4A93-A546-4AB88B8E90F3}" type="presParOf" srcId="{9C571A53-0D2D-429E-A448-B74D3E501DF3}" destId="{2ACA6ED5-1FBC-49AB-BAF6-B9E7AAA0EB3F}" srcOrd="6" destOrd="0" presId="urn:microsoft.com/office/officeart/2005/8/layout/hChevron3"/>
    <dgm:cxn modelId="{7C3C404C-77F7-42A0-833F-43A75B18E6ED}" type="presParOf" srcId="{9C571A53-0D2D-429E-A448-B74D3E501DF3}" destId="{0112A07F-7A46-4A6B-BEA4-D0DC9DA319BE}" srcOrd="7" destOrd="0" presId="urn:microsoft.com/office/officeart/2005/8/layout/hChevron3"/>
    <dgm:cxn modelId="{4637B2BB-6101-4F07-8F26-6420F0AE9487}" type="presParOf" srcId="{9C571A53-0D2D-429E-A448-B74D3E501DF3}" destId="{B2292C9B-F43F-409B-9F59-035EF9DF9CBE}" srcOrd="8" destOrd="0" presId="urn:microsoft.com/office/officeart/2005/8/layout/hChevron3"/>
    <dgm:cxn modelId="{EC3FCFF5-A89D-4458-929F-6888689ED87C}" type="presParOf" srcId="{9C571A53-0D2D-429E-A448-B74D3E501DF3}" destId="{705CB44C-70BE-4169-9AF2-6AD3AF48D5C8}" srcOrd="9" destOrd="0" presId="urn:microsoft.com/office/officeart/2005/8/layout/hChevron3"/>
    <dgm:cxn modelId="{209B98EB-4ECE-4BB0-B3E6-577D6B7282C6}" type="presParOf" srcId="{9C571A53-0D2D-429E-A448-B74D3E501DF3}" destId="{7316E82B-B8D2-4516-AEAB-7CF5DE04BB76}" srcOrd="10" destOrd="0" presId="urn:microsoft.com/office/officeart/2005/8/layout/hChevron3"/>
    <dgm:cxn modelId="{F6C49652-A9E9-46ED-A6D9-54968CB458C6}" type="presParOf" srcId="{9C571A53-0D2D-429E-A448-B74D3E501DF3}" destId="{72D2DD6A-D97B-4795-AD1B-E61E5143FF28}" srcOrd="11" destOrd="0" presId="urn:microsoft.com/office/officeart/2005/8/layout/hChevron3"/>
    <dgm:cxn modelId="{85ECFCCF-70E6-46E6-A17F-5D2256F4B168}" type="presParOf" srcId="{9C571A53-0D2D-429E-A448-B74D3E501DF3}" destId="{6876A10A-7364-4A24-9B6B-5FAECB5CFB1A}" srcOrd="12" destOrd="0" presId="urn:microsoft.com/office/officeart/2005/8/layout/hChevron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3DDA8D1-7994-431D-BC82-F7142F4621F2}" type="doc">
      <dgm:prSet loTypeId="urn:microsoft.com/office/officeart/2005/8/layout/hChevron3" loCatId="process" qsTypeId="urn:microsoft.com/office/officeart/2005/8/quickstyle/simple1" qsCatId="simple" csTypeId="urn:microsoft.com/office/officeart/2005/8/colors/accent1_2" csCatId="accent1" phldr="1"/>
      <dgm:spPr/>
    </dgm:pt>
    <dgm:pt modelId="{D1E1518A-0837-4F7F-8AA4-0477749A661D}">
      <dgm:prSet phldrT="[Metin]" custT="1"/>
      <dgm:spPr/>
      <dgm:t>
        <a:bodyPr/>
        <a:lstStyle/>
        <a:p>
          <a:r>
            <a:rPr lang="tr-TR" sz="1400" b="1" dirty="0" smtClean="0">
              <a:solidFill>
                <a:schemeClr val="bg1"/>
              </a:solidFill>
            </a:rPr>
            <a:t>Veriler</a:t>
          </a:r>
          <a:endParaRPr lang="tr-TR" sz="1400" b="1" dirty="0">
            <a:solidFill>
              <a:schemeClr val="bg1"/>
            </a:solidFill>
          </a:endParaRPr>
        </a:p>
      </dgm:t>
    </dgm:pt>
    <dgm:pt modelId="{03BBF5B5-9040-4BAD-8733-6F2AC130E9A9}" type="parTrans" cxnId="{1CA63121-37F5-4746-8504-605F514CDA46}">
      <dgm:prSet/>
      <dgm:spPr/>
      <dgm:t>
        <a:bodyPr/>
        <a:lstStyle/>
        <a:p>
          <a:endParaRPr lang="tr-TR" sz="1400"/>
        </a:p>
      </dgm:t>
    </dgm:pt>
    <dgm:pt modelId="{F108E47F-F3A9-45EA-BB4A-ECB9DD90EA46}" type="sibTrans" cxnId="{1CA63121-37F5-4746-8504-605F514CDA46}">
      <dgm:prSet/>
      <dgm:spPr/>
      <dgm:t>
        <a:bodyPr/>
        <a:lstStyle/>
        <a:p>
          <a:endParaRPr lang="tr-TR" sz="1400"/>
        </a:p>
      </dgm:t>
    </dgm:pt>
    <dgm:pt modelId="{D3E85696-5806-46AC-BA9E-43DA8D4BECB3}">
      <dgm:prSet phldrT="[Metin]" custT="1"/>
      <dgm:spPr/>
      <dgm:t>
        <a:bodyPr/>
        <a:lstStyle/>
        <a:p>
          <a:r>
            <a:rPr lang="tr-TR" sz="1400" b="1" dirty="0" smtClean="0">
              <a:solidFill>
                <a:schemeClr val="tx2">
                  <a:lumMod val="50000"/>
                </a:schemeClr>
              </a:solidFill>
            </a:rPr>
            <a:t>Mekanizmalar</a:t>
          </a:r>
          <a:endParaRPr lang="tr-TR" sz="1400" b="1" dirty="0">
            <a:solidFill>
              <a:schemeClr val="tx2">
                <a:lumMod val="50000"/>
              </a:schemeClr>
            </a:solidFill>
          </a:endParaRPr>
        </a:p>
      </dgm:t>
    </dgm:pt>
    <dgm:pt modelId="{DFB2F6FF-F494-4BDB-844A-51423FD43153}" type="parTrans" cxnId="{E3FFADBB-E2C9-4179-8695-128BE8BDCF49}">
      <dgm:prSet/>
      <dgm:spPr/>
      <dgm:t>
        <a:bodyPr/>
        <a:lstStyle/>
        <a:p>
          <a:endParaRPr lang="tr-TR" sz="1400"/>
        </a:p>
      </dgm:t>
    </dgm:pt>
    <dgm:pt modelId="{A1A5FC91-E0D3-40BB-88D5-A52AA4A4D4E9}" type="sibTrans" cxnId="{E3FFADBB-E2C9-4179-8695-128BE8BDCF49}">
      <dgm:prSet/>
      <dgm:spPr/>
      <dgm:t>
        <a:bodyPr/>
        <a:lstStyle/>
        <a:p>
          <a:endParaRPr lang="tr-TR" sz="1400"/>
        </a:p>
      </dgm:t>
    </dgm:pt>
    <dgm:pt modelId="{EF3EDBE8-CACA-4C52-8F54-746432F1B444}">
      <dgm:prSet phldrT="[Metin]" custT="1"/>
      <dgm:spPr/>
      <dgm:t>
        <a:bodyPr/>
        <a:lstStyle/>
        <a:p>
          <a:r>
            <a:rPr lang="tr-TR" sz="1400" b="1" dirty="0" smtClean="0">
              <a:solidFill>
                <a:schemeClr val="tx2">
                  <a:lumMod val="50000"/>
                </a:schemeClr>
              </a:solidFill>
            </a:rPr>
            <a:t>Güncel Gelişmeler</a:t>
          </a:r>
          <a:endParaRPr lang="tr-TR" sz="1400" b="1" dirty="0">
            <a:solidFill>
              <a:schemeClr val="tx2">
                <a:lumMod val="50000"/>
              </a:schemeClr>
            </a:solidFill>
          </a:endParaRPr>
        </a:p>
      </dgm:t>
    </dgm:pt>
    <dgm:pt modelId="{D42A1B51-1903-4BF3-B929-0AA7E6E6CCE9}" type="parTrans" cxnId="{D446D3A1-4D8F-423E-A554-7F6B8FAED57C}">
      <dgm:prSet/>
      <dgm:spPr/>
      <dgm:t>
        <a:bodyPr/>
        <a:lstStyle/>
        <a:p>
          <a:endParaRPr lang="tr-TR" sz="1400"/>
        </a:p>
      </dgm:t>
    </dgm:pt>
    <dgm:pt modelId="{C6AB3557-F993-46FA-ADBF-4FBE0E7AD8ED}" type="sibTrans" cxnId="{D446D3A1-4D8F-423E-A554-7F6B8FAED57C}">
      <dgm:prSet/>
      <dgm:spPr/>
      <dgm:t>
        <a:bodyPr/>
        <a:lstStyle/>
        <a:p>
          <a:endParaRPr lang="tr-TR" sz="1400"/>
        </a:p>
      </dgm:t>
    </dgm:pt>
    <dgm:pt modelId="{B1FA6198-DF7D-4202-A9AB-9770734330B8}">
      <dgm:prSet phldrT="[Metin]" custT="1"/>
      <dgm:spPr/>
      <dgm:t>
        <a:bodyPr/>
        <a:lstStyle/>
        <a:p>
          <a:r>
            <a:rPr lang="tr-TR" sz="1400" b="1" dirty="0" smtClean="0">
              <a:solidFill>
                <a:schemeClr val="tx2">
                  <a:lumMod val="50000"/>
                </a:schemeClr>
              </a:solidFill>
            </a:rPr>
            <a:t>Projeler</a:t>
          </a:r>
          <a:endParaRPr lang="tr-TR" sz="1400" b="1" dirty="0">
            <a:solidFill>
              <a:schemeClr val="tx2">
                <a:lumMod val="50000"/>
              </a:schemeClr>
            </a:solidFill>
          </a:endParaRPr>
        </a:p>
      </dgm:t>
    </dgm:pt>
    <dgm:pt modelId="{C0B76DCC-A71A-4EA6-A8F2-F78004D1E432}" type="parTrans" cxnId="{6CA5312D-5F1C-46BA-A44D-F57634043E61}">
      <dgm:prSet/>
      <dgm:spPr/>
      <dgm:t>
        <a:bodyPr/>
        <a:lstStyle/>
        <a:p>
          <a:endParaRPr lang="tr-TR" sz="1400"/>
        </a:p>
      </dgm:t>
    </dgm:pt>
    <dgm:pt modelId="{31C66F9C-D624-4410-A297-F6E7D5B83944}" type="sibTrans" cxnId="{6CA5312D-5F1C-46BA-A44D-F57634043E61}">
      <dgm:prSet/>
      <dgm:spPr/>
      <dgm:t>
        <a:bodyPr/>
        <a:lstStyle/>
        <a:p>
          <a:endParaRPr lang="tr-TR" sz="1400"/>
        </a:p>
      </dgm:t>
    </dgm:pt>
    <dgm:pt modelId="{9F900931-D4A2-48E5-89D3-44F779478D84}">
      <dgm:prSet phldrT="[Metin]" custT="1"/>
      <dgm:spPr/>
      <dgm:t>
        <a:bodyPr/>
        <a:lstStyle/>
        <a:p>
          <a:r>
            <a:rPr lang="tr-TR" sz="1400" b="1" dirty="0" smtClean="0">
              <a:solidFill>
                <a:schemeClr val="tx2">
                  <a:lumMod val="50000"/>
                </a:schemeClr>
              </a:solidFill>
            </a:rPr>
            <a:t>Sorunlar</a:t>
          </a:r>
          <a:endParaRPr lang="tr-TR" sz="1400" b="1" dirty="0">
            <a:solidFill>
              <a:schemeClr val="tx2">
                <a:lumMod val="50000"/>
              </a:schemeClr>
            </a:solidFill>
          </a:endParaRPr>
        </a:p>
      </dgm:t>
    </dgm:pt>
    <dgm:pt modelId="{79945B6E-7D36-40B6-915C-C102846806F2}" type="parTrans" cxnId="{3C4BD0E3-D9A2-426E-A94E-7753A63B9618}">
      <dgm:prSet/>
      <dgm:spPr/>
      <dgm:t>
        <a:bodyPr/>
        <a:lstStyle/>
        <a:p>
          <a:endParaRPr lang="tr-TR" sz="1400"/>
        </a:p>
      </dgm:t>
    </dgm:pt>
    <dgm:pt modelId="{B5542756-ADCE-4BA0-A51A-D10FE0018AAA}" type="sibTrans" cxnId="{3C4BD0E3-D9A2-426E-A94E-7753A63B9618}">
      <dgm:prSet/>
      <dgm:spPr/>
      <dgm:t>
        <a:bodyPr/>
        <a:lstStyle/>
        <a:p>
          <a:endParaRPr lang="tr-TR" sz="1400"/>
        </a:p>
      </dgm:t>
    </dgm:pt>
    <dgm:pt modelId="{853DA6DA-DBCC-4E19-BCA7-0E1594396AE5}">
      <dgm:prSet phldrT="[Metin]" custT="1"/>
      <dgm:spPr/>
      <dgm:t>
        <a:bodyPr/>
        <a:lstStyle/>
        <a:p>
          <a:r>
            <a:rPr lang="tr-TR" sz="1400" b="1" dirty="0" smtClean="0">
              <a:solidFill>
                <a:schemeClr val="tx2">
                  <a:lumMod val="50000"/>
                </a:schemeClr>
              </a:solidFill>
            </a:rPr>
            <a:t>Takvim</a:t>
          </a:r>
          <a:endParaRPr lang="tr-TR" sz="1400" b="1" dirty="0">
            <a:solidFill>
              <a:schemeClr val="tx2">
                <a:lumMod val="50000"/>
              </a:schemeClr>
            </a:solidFill>
          </a:endParaRPr>
        </a:p>
      </dgm:t>
    </dgm:pt>
    <dgm:pt modelId="{5844BA00-0F90-4DD7-9D98-9E3FD339BEAE}" type="parTrans" cxnId="{F4493DA3-6E7D-4330-9422-EA1B272A7250}">
      <dgm:prSet/>
      <dgm:spPr/>
      <dgm:t>
        <a:bodyPr/>
        <a:lstStyle/>
        <a:p>
          <a:endParaRPr lang="tr-TR" sz="1400"/>
        </a:p>
      </dgm:t>
    </dgm:pt>
    <dgm:pt modelId="{850D239D-81EF-402F-9D24-D697F83DD792}" type="sibTrans" cxnId="{F4493DA3-6E7D-4330-9422-EA1B272A7250}">
      <dgm:prSet/>
      <dgm:spPr/>
      <dgm:t>
        <a:bodyPr/>
        <a:lstStyle/>
        <a:p>
          <a:endParaRPr lang="tr-TR" sz="1400"/>
        </a:p>
      </dgm:t>
    </dgm:pt>
    <dgm:pt modelId="{4DD48CBC-0B4C-48B4-9A56-2A22364F1BA9}">
      <dgm:prSet phldrT="[Metin]" custT="1"/>
      <dgm:spPr/>
      <dgm:t>
        <a:bodyPr/>
        <a:lstStyle/>
        <a:p>
          <a:r>
            <a:rPr lang="tr-TR" sz="1400" b="1" dirty="0" smtClean="0">
              <a:solidFill>
                <a:schemeClr val="tx2">
                  <a:lumMod val="50000"/>
                </a:schemeClr>
              </a:solidFill>
            </a:rPr>
            <a:t>İş Konseyi</a:t>
          </a:r>
          <a:endParaRPr lang="tr-TR" sz="1400" b="1" dirty="0">
            <a:solidFill>
              <a:schemeClr val="tx2">
                <a:lumMod val="50000"/>
              </a:schemeClr>
            </a:solidFill>
          </a:endParaRPr>
        </a:p>
      </dgm:t>
    </dgm:pt>
    <dgm:pt modelId="{EC976D99-1410-4D14-993B-92DA791DB7BC}" type="parTrans" cxnId="{2C016EF8-EB3D-4062-A78D-CB1D3A0568BD}">
      <dgm:prSet/>
      <dgm:spPr/>
      <dgm:t>
        <a:bodyPr/>
        <a:lstStyle/>
        <a:p>
          <a:endParaRPr lang="tr-TR" sz="1400"/>
        </a:p>
      </dgm:t>
    </dgm:pt>
    <dgm:pt modelId="{9A666C62-AA3F-4A23-B27D-87CB319F16E6}" type="sibTrans" cxnId="{2C016EF8-EB3D-4062-A78D-CB1D3A0568BD}">
      <dgm:prSet/>
      <dgm:spPr/>
      <dgm:t>
        <a:bodyPr/>
        <a:lstStyle/>
        <a:p>
          <a:endParaRPr lang="tr-TR" sz="1400"/>
        </a:p>
      </dgm:t>
    </dgm:pt>
    <dgm:pt modelId="{9C571A53-0D2D-429E-A448-B74D3E501DF3}" type="pres">
      <dgm:prSet presAssocID="{93DDA8D1-7994-431D-BC82-F7142F4621F2}" presName="Name0" presStyleCnt="0">
        <dgm:presLayoutVars>
          <dgm:dir/>
          <dgm:resizeHandles val="exact"/>
        </dgm:presLayoutVars>
      </dgm:prSet>
      <dgm:spPr/>
    </dgm:pt>
    <dgm:pt modelId="{CBC14BE6-D27B-41EC-97B2-A12AA40BC8B7}" type="pres">
      <dgm:prSet presAssocID="{D1E1518A-0837-4F7F-8AA4-0477749A661D}" presName="parTxOnly" presStyleLbl="node1" presStyleIdx="0" presStyleCnt="7" custScaleX="63227">
        <dgm:presLayoutVars>
          <dgm:bulletEnabled val="1"/>
        </dgm:presLayoutVars>
      </dgm:prSet>
      <dgm:spPr/>
      <dgm:t>
        <a:bodyPr/>
        <a:lstStyle/>
        <a:p>
          <a:endParaRPr lang="tr-TR"/>
        </a:p>
      </dgm:t>
    </dgm:pt>
    <dgm:pt modelId="{340CE2A6-1E89-43A0-A380-323FB143779B}" type="pres">
      <dgm:prSet presAssocID="{F108E47F-F3A9-45EA-BB4A-ECB9DD90EA46}" presName="parSpace" presStyleCnt="0"/>
      <dgm:spPr/>
    </dgm:pt>
    <dgm:pt modelId="{701371F3-A13C-4A5A-8448-79C9465A9B17}" type="pres">
      <dgm:prSet presAssocID="{D3E85696-5806-46AC-BA9E-43DA8D4BECB3}" presName="parTxOnly" presStyleLbl="node1" presStyleIdx="1" presStyleCnt="7" custScaleX="135782">
        <dgm:presLayoutVars>
          <dgm:bulletEnabled val="1"/>
        </dgm:presLayoutVars>
      </dgm:prSet>
      <dgm:spPr/>
      <dgm:t>
        <a:bodyPr/>
        <a:lstStyle/>
        <a:p>
          <a:endParaRPr lang="tr-TR"/>
        </a:p>
      </dgm:t>
    </dgm:pt>
    <dgm:pt modelId="{5B2BB96F-D86B-4977-9A6D-A493D9339F80}" type="pres">
      <dgm:prSet presAssocID="{A1A5FC91-E0D3-40BB-88D5-A52AA4A4D4E9}" presName="parSpace" presStyleCnt="0"/>
      <dgm:spPr/>
    </dgm:pt>
    <dgm:pt modelId="{FDE8BA31-0C96-4842-8504-0DF1E6878272}" type="pres">
      <dgm:prSet presAssocID="{EF3EDBE8-CACA-4C52-8F54-746432F1B444}" presName="parTxOnly" presStyleLbl="node1" presStyleIdx="2" presStyleCnt="7" custScaleX="114223">
        <dgm:presLayoutVars>
          <dgm:bulletEnabled val="1"/>
        </dgm:presLayoutVars>
      </dgm:prSet>
      <dgm:spPr/>
      <dgm:t>
        <a:bodyPr/>
        <a:lstStyle/>
        <a:p>
          <a:endParaRPr lang="tr-TR"/>
        </a:p>
      </dgm:t>
    </dgm:pt>
    <dgm:pt modelId="{35A0E70B-5CFA-4195-8D72-3B5EC31DA9E1}" type="pres">
      <dgm:prSet presAssocID="{C6AB3557-F993-46FA-ADBF-4FBE0E7AD8ED}" presName="parSpace" presStyleCnt="0"/>
      <dgm:spPr/>
    </dgm:pt>
    <dgm:pt modelId="{2ACA6ED5-1FBC-49AB-BAF6-B9E7AAA0EB3F}" type="pres">
      <dgm:prSet presAssocID="{B1FA6198-DF7D-4202-A9AB-9770734330B8}" presName="parTxOnly" presStyleLbl="node1" presStyleIdx="3" presStyleCnt="7">
        <dgm:presLayoutVars>
          <dgm:bulletEnabled val="1"/>
        </dgm:presLayoutVars>
      </dgm:prSet>
      <dgm:spPr/>
      <dgm:t>
        <a:bodyPr/>
        <a:lstStyle/>
        <a:p>
          <a:endParaRPr lang="tr-TR"/>
        </a:p>
      </dgm:t>
    </dgm:pt>
    <dgm:pt modelId="{0112A07F-7A46-4A6B-BEA4-D0DC9DA319BE}" type="pres">
      <dgm:prSet presAssocID="{31C66F9C-D624-4410-A297-F6E7D5B83944}" presName="parSpace" presStyleCnt="0"/>
      <dgm:spPr/>
    </dgm:pt>
    <dgm:pt modelId="{B2292C9B-F43F-409B-9F59-035EF9DF9CBE}" type="pres">
      <dgm:prSet presAssocID="{9F900931-D4A2-48E5-89D3-44F779478D84}" presName="parTxOnly" presStyleLbl="node1" presStyleIdx="4" presStyleCnt="7">
        <dgm:presLayoutVars>
          <dgm:bulletEnabled val="1"/>
        </dgm:presLayoutVars>
      </dgm:prSet>
      <dgm:spPr/>
      <dgm:t>
        <a:bodyPr/>
        <a:lstStyle/>
        <a:p>
          <a:endParaRPr lang="tr-TR"/>
        </a:p>
      </dgm:t>
    </dgm:pt>
    <dgm:pt modelId="{705CB44C-70BE-4169-9AF2-6AD3AF48D5C8}" type="pres">
      <dgm:prSet presAssocID="{B5542756-ADCE-4BA0-A51A-D10FE0018AAA}" presName="parSpace" presStyleCnt="0"/>
      <dgm:spPr/>
    </dgm:pt>
    <dgm:pt modelId="{7316E82B-B8D2-4516-AEAB-7CF5DE04BB76}" type="pres">
      <dgm:prSet presAssocID="{853DA6DA-DBCC-4E19-BCA7-0E1594396AE5}" presName="parTxOnly" presStyleLbl="node1" presStyleIdx="5" presStyleCnt="7">
        <dgm:presLayoutVars>
          <dgm:bulletEnabled val="1"/>
        </dgm:presLayoutVars>
      </dgm:prSet>
      <dgm:spPr/>
      <dgm:t>
        <a:bodyPr/>
        <a:lstStyle/>
        <a:p>
          <a:endParaRPr lang="tr-TR"/>
        </a:p>
      </dgm:t>
    </dgm:pt>
    <dgm:pt modelId="{72D2DD6A-D97B-4795-AD1B-E61E5143FF28}" type="pres">
      <dgm:prSet presAssocID="{850D239D-81EF-402F-9D24-D697F83DD792}" presName="parSpace" presStyleCnt="0"/>
      <dgm:spPr/>
    </dgm:pt>
    <dgm:pt modelId="{6876A10A-7364-4A24-9B6B-5FAECB5CFB1A}" type="pres">
      <dgm:prSet presAssocID="{4DD48CBC-0B4C-48B4-9A56-2A22364F1BA9}" presName="parTxOnly" presStyleLbl="node1" presStyleIdx="6" presStyleCnt="7">
        <dgm:presLayoutVars>
          <dgm:bulletEnabled val="1"/>
        </dgm:presLayoutVars>
      </dgm:prSet>
      <dgm:spPr/>
      <dgm:t>
        <a:bodyPr/>
        <a:lstStyle/>
        <a:p>
          <a:endParaRPr lang="tr-TR"/>
        </a:p>
      </dgm:t>
    </dgm:pt>
  </dgm:ptLst>
  <dgm:cxnLst>
    <dgm:cxn modelId="{F4493DA3-6E7D-4330-9422-EA1B272A7250}" srcId="{93DDA8D1-7994-431D-BC82-F7142F4621F2}" destId="{853DA6DA-DBCC-4E19-BCA7-0E1594396AE5}" srcOrd="5" destOrd="0" parTransId="{5844BA00-0F90-4DD7-9D98-9E3FD339BEAE}" sibTransId="{850D239D-81EF-402F-9D24-D697F83DD792}"/>
    <dgm:cxn modelId="{D446D3A1-4D8F-423E-A554-7F6B8FAED57C}" srcId="{93DDA8D1-7994-431D-BC82-F7142F4621F2}" destId="{EF3EDBE8-CACA-4C52-8F54-746432F1B444}" srcOrd="2" destOrd="0" parTransId="{D42A1B51-1903-4BF3-B929-0AA7E6E6CCE9}" sibTransId="{C6AB3557-F993-46FA-ADBF-4FBE0E7AD8ED}"/>
    <dgm:cxn modelId="{6CA5312D-5F1C-46BA-A44D-F57634043E61}" srcId="{93DDA8D1-7994-431D-BC82-F7142F4621F2}" destId="{B1FA6198-DF7D-4202-A9AB-9770734330B8}" srcOrd="3" destOrd="0" parTransId="{C0B76DCC-A71A-4EA6-A8F2-F78004D1E432}" sibTransId="{31C66F9C-D624-4410-A297-F6E7D5B83944}"/>
    <dgm:cxn modelId="{3C4BD0E3-D9A2-426E-A94E-7753A63B9618}" srcId="{93DDA8D1-7994-431D-BC82-F7142F4621F2}" destId="{9F900931-D4A2-48E5-89D3-44F779478D84}" srcOrd="4" destOrd="0" parTransId="{79945B6E-7D36-40B6-915C-C102846806F2}" sibTransId="{B5542756-ADCE-4BA0-A51A-D10FE0018AAA}"/>
    <dgm:cxn modelId="{2C016EF8-EB3D-4062-A78D-CB1D3A0568BD}" srcId="{93DDA8D1-7994-431D-BC82-F7142F4621F2}" destId="{4DD48CBC-0B4C-48B4-9A56-2A22364F1BA9}" srcOrd="6" destOrd="0" parTransId="{EC976D99-1410-4D14-993B-92DA791DB7BC}" sibTransId="{9A666C62-AA3F-4A23-B27D-87CB319F16E6}"/>
    <dgm:cxn modelId="{02C6FC03-6341-4B9F-B88D-57E04B46D4D3}" type="presOf" srcId="{D1E1518A-0837-4F7F-8AA4-0477749A661D}" destId="{CBC14BE6-D27B-41EC-97B2-A12AA40BC8B7}" srcOrd="0" destOrd="0" presId="urn:microsoft.com/office/officeart/2005/8/layout/hChevron3"/>
    <dgm:cxn modelId="{146164AB-FDB4-43D7-A219-1D48A3F34E2A}" type="presOf" srcId="{D3E85696-5806-46AC-BA9E-43DA8D4BECB3}" destId="{701371F3-A13C-4A5A-8448-79C9465A9B17}" srcOrd="0" destOrd="0" presId="urn:microsoft.com/office/officeart/2005/8/layout/hChevron3"/>
    <dgm:cxn modelId="{E3FFADBB-E2C9-4179-8695-128BE8BDCF49}" srcId="{93DDA8D1-7994-431D-BC82-F7142F4621F2}" destId="{D3E85696-5806-46AC-BA9E-43DA8D4BECB3}" srcOrd="1" destOrd="0" parTransId="{DFB2F6FF-F494-4BDB-844A-51423FD43153}" sibTransId="{A1A5FC91-E0D3-40BB-88D5-A52AA4A4D4E9}"/>
    <dgm:cxn modelId="{536FB6EF-3A02-4597-A4F2-95732ABDD599}" type="presOf" srcId="{9F900931-D4A2-48E5-89D3-44F779478D84}" destId="{B2292C9B-F43F-409B-9F59-035EF9DF9CBE}" srcOrd="0" destOrd="0" presId="urn:microsoft.com/office/officeart/2005/8/layout/hChevron3"/>
    <dgm:cxn modelId="{6CDA303E-A02F-4521-8EB6-D0695975B14E}" type="presOf" srcId="{93DDA8D1-7994-431D-BC82-F7142F4621F2}" destId="{9C571A53-0D2D-429E-A448-B74D3E501DF3}" srcOrd="0" destOrd="0" presId="urn:microsoft.com/office/officeart/2005/8/layout/hChevron3"/>
    <dgm:cxn modelId="{BB0D218F-1BBF-482B-81E2-99D224BD50BE}" type="presOf" srcId="{EF3EDBE8-CACA-4C52-8F54-746432F1B444}" destId="{FDE8BA31-0C96-4842-8504-0DF1E6878272}" srcOrd="0" destOrd="0" presId="urn:microsoft.com/office/officeart/2005/8/layout/hChevron3"/>
    <dgm:cxn modelId="{1CA63121-37F5-4746-8504-605F514CDA46}" srcId="{93DDA8D1-7994-431D-BC82-F7142F4621F2}" destId="{D1E1518A-0837-4F7F-8AA4-0477749A661D}" srcOrd="0" destOrd="0" parTransId="{03BBF5B5-9040-4BAD-8733-6F2AC130E9A9}" sibTransId="{F108E47F-F3A9-45EA-BB4A-ECB9DD90EA46}"/>
    <dgm:cxn modelId="{DF7A3AC0-BFA8-459E-BFED-A1451C4058B1}" type="presOf" srcId="{853DA6DA-DBCC-4E19-BCA7-0E1594396AE5}" destId="{7316E82B-B8D2-4516-AEAB-7CF5DE04BB76}" srcOrd="0" destOrd="0" presId="urn:microsoft.com/office/officeart/2005/8/layout/hChevron3"/>
    <dgm:cxn modelId="{A15DE99A-4C11-4342-8F54-4A9DF816BDB7}" type="presOf" srcId="{4DD48CBC-0B4C-48B4-9A56-2A22364F1BA9}" destId="{6876A10A-7364-4A24-9B6B-5FAECB5CFB1A}" srcOrd="0" destOrd="0" presId="urn:microsoft.com/office/officeart/2005/8/layout/hChevron3"/>
    <dgm:cxn modelId="{8A6F04DD-495E-4A99-AE9B-9485ECA3597B}" type="presOf" srcId="{B1FA6198-DF7D-4202-A9AB-9770734330B8}" destId="{2ACA6ED5-1FBC-49AB-BAF6-B9E7AAA0EB3F}" srcOrd="0" destOrd="0" presId="urn:microsoft.com/office/officeart/2005/8/layout/hChevron3"/>
    <dgm:cxn modelId="{5E403B7F-817D-4EF0-8FC0-FFBCAFE1FDFC}" type="presParOf" srcId="{9C571A53-0D2D-429E-A448-B74D3E501DF3}" destId="{CBC14BE6-D27B-41EC-97B2-A12AA40BC8B7}" srcOrd="0" destOrd="0" presId="urn:microsoft.com/office/officeart/2005/8/layout/hChevron3"/>
    <dgm:cxn modelId="{119E604F-E796-44B5-96DE-437414A07E67}" type="presParOf" srcId="{9C571A53-0D2D-429E-A448-B74D3E501DF3}" destId="{340CE2A6-1E89-43A0-A380-323FB143779B}" srcOrd="1" destOrd="0" presId="urn:microsoft.com/office/officeart/2005/8/layout/hChevron3"/>
    <dgm:cxn modelId="{0C000E0A-F53A-451F-8C7E-0A9F74F9DE51}" type="presParOf" srcId="{9C571A53-0D2D-429E-A448-B74D3E501DF3}" destId="{701371F3-A13C-4A5A-8448-79C9465A9B17}" srcOrd="2" destOrd="0" presId="urn:microsoft.com/office/officeart/2005/8/layout/hChevron3"/>
    <dgm:cxn modelId="{A07728D2-13CF-4F1B-A325-F81F91207B8D}" type="presParOf" srcId="{9C571A53-0D2D-429E-A448-B74D3E501DF3}" destId="{5B2BB96F-D86B-4977-9A6D-A493D9339F80}" srcOrd="3" destOrd="0" presId="urn:microsoft.com/office/officeart/2005/8/layout/hChevron3"/>
    <dgm:cxn modelId="{A046AB38-35D0-4F5D-A45D-C28D29EBA4B4}" type="presParOf" srcId="{9C571A53-0D2D-429E-A448-B74D3E501DF3}" destId="{FDE8BA31-0C96-4842-8504-0DF1E6878272}" srcOrd="4" destOrd="0" presId="urn:microsoft.com/office/officeart/2005/8/layout/hChevron3"/>
    <dgm:cxn modelId="{088766FC-160B-41ED-8A89-76B8B1C528C7}" type="presParOf" srcId="{9C571A53-0D2D-429E-A448-B74D3E501DF3}" destId="{35A0E70B-5CFA-4195-8D72-3B5EC31DA9E1}" srcOrd="5" destOrd="0" presId="urn:microsoft.com/office/officeart/2005/8/layout/hChevron3"/>
    <dgm:cxn modelId="{168A58F2-107F-4CAB-AB1B-FDDD2A04CD99}" type="presParOf" srcId="{9C571A53-0D2D-429E-A448-B74D3E501DF3}" destId="{2ACA6ED5-1FBC-49AB-BAF6-B9E7AAA0EB3F}" srcOrd="6" destOrd="0" presId="urn:microsoft.com/office/officeart/2005/8/layout/hChevron3"/>
    <dgm:cxn modelId="{839694BF-A591-415E-8F0C-F8E0B5FC6BDD}" type="presParOf" srcId="{9C571A53-0D2D-429E-A448-B74D3E501DF3}" destId="{0112A07F-7A46-4A6B-BEA4-D0DC9DA319BE}" srcOrd="7" destOrd="0" presId="urn:microsoft.com/office/officeart/2005/8/layout/hChevron3"/>
    <dgm:cxn modelId="{283BC554-7732-4738-A5D9-349660292562}" type="presParOf" srcId="{9C571A53-0D2D-429E-A448-B74D3E501DF3}" destId="{B2292C9B-F43F-409B-9F59-035EF9DF9CBE}" srcOrd="8" destOrd="0" presId="urn:microsoft.com/office/officeart/2005/8/layout/hChevron3"/>
    <dgm:cxn modelId="{C2B6C54E-1DE1-44B3-825C-44D64414D2C7}" type="presParOf" srcId="{9C571A53-0D2D-429E-A448-B74D3E501DF3}" destId="{705CB44C-70BE-4169-9AF2-6AD3AF48D5C8}" srcOrd="9" destOrd="0" presId="urn:microsoft.com/office/officeart/2005/8/layout/hChevron3"/>
    <dgm:cxn modelId="{AC863985-3430-4284-9A88-AF9D5FA57A0D}" type="presParOf" srcId="{9C571A53-0D2D-429E-A448-B74D3E501DF3}" destId="{7316E82B-B8D2-4516-AEAB-7CF5DE04BB76}" srcOrd="10" destOrd="0" presId="urn:microsoft.com/office/officeart/2005/8/layout/hChevron3"/>
    <dgm:cxn modelId="{67940115-915A-4BBE-9E72-7894DD412A7E}" type="presParOf" srcId="{9C571A53-0D2D-429E-A448-B74D3E501DF3}" destId="{72D2DD6A-D97B-4795-AD1B-E61E5143FF28}" srcOrd="11" destOrd="0" presId="urn:microsoft.com/office/officeart/2005/8/layout/hChevron3"/>
    <dgm:cxn modelId="{3879081B-E2C9-4819-8F6E-8ADC3937465A}" type="presParOf" srcId="{9C571A53-0D2D-429E-A448-B74D3E501DF3}" destId="{6876A10A-7364-4A24-9B6B-5FAECB5CFB1A}" srcOrd="12" destOrd="0" presId="urn:microsoft.com/office/officeart/2005/8/layout/hChevron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3DDA8D1-7994-431D-BC82-F7142F4621F2}" type="doc">
      <dgm:prSet loTypeId="urn:microsoft.com/office/officeart/2005/8/layout/hChevron3" loCatId="process" qsTypeId="urn:microsoft.com/office/officeart/2005/8/quickstyle/simple1" qsCatId="simple" csTypeId="urn:microsoft.com/office/officeart/2005/8/colors/accent1_2" csCatId="accent1" phldr="1"/>
      <dgm:spPr/>
    </dgm:pt>
    <dgm:pt modelId="{D1E1518A-0837-4F7F-8AA4-0477749A661D}">
      <dgm:prSet phldrT="[Metin]" custT="1"/>
      <dgm:spPr/>
      <dgm:t>
        <a:bodyPr/>
        <a:lstStyle/>
        <a:p>
          <a:r>
            <a:rPr lang="tr-TR" sz="1400" b="1" dirty="0" smtClean="0">
              <a:solidFill>
                <a:schemeClr val="bg1"/>
              </a:solidFill>
            </a:rPr>
            <a:t>Veriler</a:t>
          </a:r>
          <a:endParaRPr lang="tr-TR" sz="1400" b="1" dirty="0">
            <a:solidFill>
              <a:schemeClr val="bg1"/>
            </a:solidFill>
          </a:endParaRPr>
        </a:p>
      </dgm:t>
    </dgm:pt>
    <dgm:pt modelId="{03BBF5B5-9040-4BAD-8733-6F2AC130E9A9}" type="parTrans" cxnId="{1CA63121-37F5-4746-8504-605F514CDA46}">
      <dgm:prSet/>
      <dgm:spPr/>
      <dgm:t>
        <a:bodyPr/>
        <a:lstStyle/>
        <a:p>
          <a:endParaRPr lang="tr-TR" sz="1400"/>
        </a:p>
      </dgm:t>
    </dgm:pt>
    <dgm:pt modelId="{F108E47F-F3A9-45EA-BB4A-ECB9DD90EA46}" type="sibTrans" cxnId="{1CA63121-37F5-4746-8504-605F514CDA46}">
      <dgm:prSet/>
      <dgm:spPr/>
      <dgm:t>
        <a:bodyPr/>
        <a:lstStyle/>
        <a:p>
          <a:endParaRPr lang="tr-TR" sz="1400"/>
        </a:p>
      </dgm:t>
    </dgm:pt>
    <dgm:pt modelId="{D3E85696-5806-46AC-BA9E-43DA8D4BECB3}">
      <dgm:prSet phldrT="[Metin]" custT="1"/>
      <dgm:spPr/>
      <dgm:t>
        <a:bodyPr/>
        <a:lstStyle/>
        <a:p>
          <a:r>
            <a:rPr lang="tr-TR" sz="1400" b="1" dirty="0" smtClean="0">
              <a:solidFill>
                <a:schemeClr val="tx2">
                  <a:lumMod val="50000"/>
                </a:schemeClr>
              </a:solidFill>
            </a:rPr>
            <a:t>Mekanizmalar</a:t>
          </a:r>
          <a:endParaRPr lang="tr-TR" sz="1400" b="1" dirty="0">
            <a:solidFill>
              <a:schemeClr val="tx2">
                <a:lumMod val="50000"/>
              </a:schemeClr>
            </a:solidFill>
          </a:endParaRPr>
        </a:p>
      </dgm:t>
    </dgm:pt>
    <dgm:pt modelId="{DFB2F6FF-F494-4BDB-844A-51423FD43153}" type="parTrans" cxnId="{E3FFADBB-E2C9-4179-8695-128BE8BDCF49}">
      <dgm:prSet/>
      <dgm:spPr/>
      <dgm:t>
        <a:bodyPr/>
        <a:lstStyle/>
        <a:p>
          <a:endParaRPr lang="tr-TR" sz="1400"/>
        </a:p>
      </dgm:t>
    </dgm:pt>
    <dgm:pt modelId="{A1A5FC91-E0D3-40BB-88D5-A52AA4A4D4E9}" type="sibTrans" cxnId="{E3FFADBB-E2C9-4179-8695-128BE8BDCF49}">
      <dgm:prSet/>
      <dgm:spPr/>
      <dgm:t>
        <a:bodyPr/>
        <a:lstStyle/>
        <a:p>
          <a:endParaRPr lang="tr-TR" sz="1400"/>
        </a:p>
      </dgm:t>
    </dgm:pt>
    <dgm:pt modelId="{EF3EDBE8-CACA-4C52-8F54-746432F1B444}">
      <dgm:prSet phldrT="[Metin]" custT="1"/>
      <dgm:spPr/>
      <dgm:t>
        <a:bodyPr/>
        <a:lstStyle/>
        <a:p>
          <a:r>
            <a:rPr lang="tr-TR" sz="1400" b="1" dirty="0" smtClean="0">
              <a:solidFill>
                <a:schemeClr val="tx2">
                  <a:lumMod val="50000"/>
                </a:schemeClr>
              </a:solidFill>
            </a:rPr>
            <a:t>Güncel Gelişmeler</a:t>
          </a:r>
          <a:endParaRPr lang="tr-TR" sz="1400" b="1" dirty="0">
            <a:solidFill>
              <a:schemeClr val="tx2">
                <a:lumMod val="50000"/>
              </a:schemeClr>
            </a:solidFill>
          </a:endParaRPr>
        </a:p>
      </dgm:t>
    </dgm:pt>
    <dgm:pt modelId="{D42A1B51-1903-4BF3-B929-0AA7E6E6CCE9}" type="parTrans" cxnId="{D446D3A1-4D8F-423E-A554-7F6B8FAED57C}">
      <dgm:prSet/>
      <dgm:spPr/>
      <dgm:t>
        <a:bodyPr/>
        <a:lstStyle/>
        <a:p>
          <a:endParaRPr lang="tr-TR" sz="1400"/>
        </a:p>
      </dgm:t>
    </dgm:pt>
    <dgm:pt modelId="{C6AB3557-F993-46FA-ADBF-4FBE0E7AD8ED}" type="sibTrans" cxnId="{D446D3A1-4D8F-423E-A554-7F6B8FAED57C}">
      <dgm:prSet/>
      <dgm:spPr/>
      <dgm:t>
        <a:bodyPr/>
        <a:lstStyle/>
        <a:p>
          <a:endParaRPr lang="tr-TR" sz="1400"/>
        </a:p>
      </dgm:t>
    </dgm:pt>
    <dgm:pt modelId="{B1FA6198-DF7D-4202-A9AB-9770734330B8}">
      <dgm:prSet phldrT="[Metin]" custT="1"/>
      <dgm:spPr/>
      <dgm:t>
        <a:bodyPr/>
        <a:lstStyle/>
        <a:p>
          <a:r>
            <a:rPr lang="tr-TR" sz="1400" b="1" dirty="0" smtClean="0">
              <a:solidFill>
                <a:schemeClr val="tx2">
                  <a:lumMod val="50000"/>
                </a:schemeClr>
              </a:solidFill>
            </a:rPr>
            <a:t>Projeler</a:t>
          </a:r>
          <a:endParaRPr lang="tr-TR" sz="1400" b="1" dirty="0">
            <a:solidFill>
              <a:schemeClr val="tx2">
                <a:lumMod val="50000"/>
              </a:schemeClr>
            </a:solidFill>
          </a:endParaRPr>
        </a:p>
      </dgm:t>
    </dgm:pt>
    <dgm:pt modelId="{C0B76DCC-A71A-4EA6-A8F2-F78004D1E432}" type="parTrans" cxnId="{6CA5312D-5F1C-46BA-A44D-F57634043E61}">
      <dgm:prSet/>
      <dgm:spPr/>
      <dgm:t>
        <a:bodyPr/>
        <a:lstStyle/>
        <a:p>
          <a:endParaRPr lang="tr-TR" sz="1400"/>
        </a:p>
      </dgm:t>
    </dgm:pt>
    <dgm:pt modelId="{31C66F9C-D624-4410-A297-F6E7D5B83944}" type="sibTrans" cxnId="{6CA5312D-5F1C-46BA-A44D-F57634043E61}">
      <dgm:prSet/>
      <dgm:spPr/>
      <dgm:t>
        <a:bodyPr/>
        <a:lstStyle/>
        <a:p>
          <a:endParaRPr lang="tr-TR" sz="1400"/>
        </a:p>
      </dgm:t>
    </dgm:pt>
    <dgm:pt modelId="{9F900931-D4A2-48E5-89D3-44F779478D84}">
      <dgm:prSet phldrT="[Metin]" custT="1"/>
      <dgm:spPr/>
      <dgm:t>
        <a:bodyPr/>
        <a:lstStyle/>
        <a:p>
          <a:r>
            <a:rPr lang="tr-TR" sz="1400" b="1" dirty="0" smtClean="0">
              <a:solidFill>
                <a:schemeClr val="tx2">
                  <a:lumMod val="50000"/>
                </a:schemeClr>
              </a:solidFill>
            </a:rPr>
            <a:t>Sorunlar</a:t>
          </a:r>
          <a:endParaRPr lang="tr-TR" sz="1400" b="1" dirty="0">
            <a:solidFill>
              <a:schemeClr val="tx2">
                <a:lumMod val="50000"/>
              </a:schemeClr>
            </a:solidFill>
          </a:endParaRPr>
        </a:p>
      </dgm:t>
    </dgm:pt>
    <dgm:pt modelId="{79945B6E-7D36-40B6-915C-C102846806F2}" type="parTrans" cxnId="{3C4BD0E3-D9A2-426E-A94E-7753A63B9618}">
      <dgm:prSet/>
      <dgm:spPr/>
      <dgm:t>
        <a:bodyPr/>
        <a:lstStyle/>
        <a:p>
          <a:endParaRPr lang="tr-TR" sz="1400"/>
        </a:p>
      </dgm:t>
    </dgm:pt>
    <dgm:pt modelId="{B5542756-ADCE-4BA0-A51A-D10FE0018AAA}" type="sibTrans" cxnId="{3C4BD0E3-D9A2-426E-A94E-7753A63B9618}">
      <dgm:prSet/>
      <dgm:spPr/>
      <dgm:t>
        <a:bodyPr/>
        <a:lstStyle/>
        <a:p>
          <a:endParaRPr lang="tr-TR" sz="1400"/>
        </a:p>
      </dgm:t>
    </dgm:pt>
    <dgm:pt modelId="{853DA6DA-DBCC-4E19-BCA7-0E1594396AE5}">
      <dgm:prSet phldrT="[Metin]" custT="1"/>
      <dgm:spPr/>
      <dgm:t>
        <a:bodyPr/>
        <a:lstStyle/>
        <a:p>
          <a:r>
            <a:rPr lang="tr-TR" sz="1400" b="1" dirty="0" smtClean="0">
              <a:solidFill>
                <a:schemeClr val="tx2">
                  <a:lumMod val="50000"/>
                </a:schemeClr>
              </a:solidFill>
            </a:rPr>
            <a:t>Takvim</a:t>
          </a:r>
          <a:endParaRPr lang="tr-TR" sz="1400" b="1" dirty="0">
            <a:solidFill>
              <a:schemeClr val="tx2">
                <a:lumMod val="50000"/>
              </a:schemeClr>
            </a:solidFill>
          </a:endParaRPr>
        </a:p>
      </dgm:t>
    </dgm:pt>
    <dgm:pt modelId="{5844BA00-0F90-4DD7-9D98-9E3FD339BEAE}" type="parTrans" cxnId="{F4493DA3-6E7D-4330-9422-EA1B272A7250}">
      <dgm:prSet/>
      <dgm:spPr/>
      <dgm:t>
        <a:bodyPr/>
        <a:lstStyle/>
        <a:p>
          <a:endParaRPr lang="tr-TR" sz="1400"/>
        </a:p>
      </dgm:t>
    </dgm:pt>
    <dgm:pt modelId="{850D239D-81EF-402F-9D24-D697F83DD792}" type="sibTrans" cxnId="{F4493DA3-6E7D-4330-9422-EA1B272A7250}">
      <dgm:prSet/>
      <dgm:spPr/>
      <dgm:t>
        <a:bodyPr/>
        <a:lstStyle/>
        <a:p>
          <a:endParaRPr lang="tr-TR" sz="1400"/>
        </a:p>
      </dgm:t>
    </dgm:pt>
    <dgm:pt modelId="{4DD48CBC-0B4C-48B4-9A56-2A22364F1BA9}">
      <dgm:prSet phldrT="[Metin]" custT="1"/>
      <dgm:spPr/>
      <dgm:t>
        <a:bodyPr/>
        <a:lstStyle/>
        <a:p>
          <a:r>
            <a:rPr lang="tr-TR" sz="1400" b="1" dirty="0" smtClean="0">
              <a:solidFill>
                <a:schemeClr val="tx2">
                  <a:lumMod val="50000"/>
                </a:schemeClr>
              </a:solidFill>
            </a:rPr>
            <a:t>İş Konseyi</a:t>
          </a:r>
          <a:endParaRPr lang="tr-TR" sz="1400" b="1" dirty="0">
            <a:solidFill>
              <a:schemeClr val="tx2">
                <a:lumMod val="50000"/>
              </a:schemeClr>
            </a:solidFill>
          </a:endParaRPr>
        </a:p>
      </dgm:t>
    </dgm:pt>
    <dgm:pt modelId="{EC976D99-1410-4D14-993B-92DA791DB7BC}" type="parTrans" cxnId="{2C016EF8-EB3D-4062-A78D-CB1D3A0568BD}">
      <dgm:prSet/>
      <dgm:spPr/>
      <dgm:t>
        <a:bodyPr/>
        <a:lstStyle/>
        <a:p>
          <a:endParaRPr lang="tr-TR" sz="1400"/>
        </a:p>
      </dgm:t>
    </dgm:pt>
    <dgm:pt modelId="{9A666C62-AA3F-4A23-B27D-87CB319F16E6}" type="sibTrans" cxnId="{2C016EF8-EB3D-4062-A78D-CB1D3A0568BD}">
      <dgm:prSet/>
      <dgm:spPr/>
      <dgm:t>
        <a:bodyPr/>
        <a:lstStyle/>
        <a:p>
          <a:endParaRPr lang="tr-TR" sz="1400"/>
        </a:p>
      </dgm:t>
    </dgm:pt>
    <dgm:pt modelId="{9C571A53-0D2D-429E-A448-B74D3E501DF3}" type="pres">
      <dgm:prSet presAssocID="{93DDA8D1-7994-431D-BC82-F7142F4621F2}" presName="Name0" presStyleCnt="0">
        <dgm:presLayoutVars>
          <dgm:dir/>
          <dgm:resizeHandles val="exact"/>
        </dgm:presLayoutVars>
      </dgm:prSet>
      <dgm:spPr/>
    </dgm:pt>
    <dgm:pt modelId="{CBC14BE6-D27B-41EC-97B2-A12AA40BC8B7}" type="pres">
      <dgm:prSet presAssocID="{D1E1518A-0837-4F7F-8AA4-0477749A661D}" presName="parTxOnly" presStyleLbl="node1" presStyleIdx="0" presStyleCnt="7" custScaleX="63227">
        <dgm:presLayoutVars>
          <dgm:bulletEnabled val="1"/>
        </dgm:presLayoutVars>
      </dgm:prSet>
      <dgm:spPr/>
      <dgm:t>
        <a:bodyPr/>
        <a:lstStyle/>
        <a:p>
          <a:endParaRPr lang="tr-TR"/>
        </a:p>
      </dgm:t>
    </dgm:pt>
    <dgm:pt modelId="{340CE2A6-1E89-43A0-A380-323FB143779B}" type="pres">
      <dgm:prSet presAssocID="{F108E47F-F3A9-45EA-BB4A-ECB9DD90EA46}" presName="parSpace" presStyleCnt="0"/>
      <dgm:spPr/>
    </dgm:pt>
    <dgm:pt modelId="{701371F3-A13C-4A5A-8448-79C9465A9B17}" type="pres">
      <dgm:prSet presAssocID="{D3E85696-5806-46AC-BA9E-43DA8D4BECB3}" presName="parTxOnly" presStyleLbl="node1" presStyleIdx="1" presStyleCnt="7" custScaleX="135782">
        <dgm:presLayoutVars>
          <dgm:bulletEnabled val="1"/>
        </dgm:presLayoutVars>
      </dgm:prSet>
      <dgm:spPr/>
      <dgm:t>
        <a:bodyPr/>
        <a:lstStyle/>
        <a:p>
          <a:endParaRPr lang="tr-TR"/>
        </a:p>
      </dgm:t>
    </dgm:pt>
    <dgm:pt modelId="{5B2BB96F-D86B-4977-9A6D-A493D9339F80}" type="pres">
      <dgm:prSet presAssocID="{A1A5FC91-E0D3-40BB-88D5-A52AA4A4D4E9}" presName="parSpace" presStyleCnt="0"/>
      <dgm:spPr/>
    </dgm:pt>
    <dgm:pt modelId="{FDE8BA31-0C96-4842-8504-0DF1E6878272}" type="pres">
      <dgm:prSet presAssocID="{EF3EDBE8-CACA-4C52-8F54-746432F1B444}" presName="parTxOnly" presStyleLbl="node1" presStyleIdx="2" presStyleCnt="7" custScaleX="114223">
        <dgm:presLayoutVars>
          <dgm:bulletEnabled val="1"/>
        </dgm:presLayoutVars>
      </dgm:prSet>
      <dgm:spPr/>
      <dgm:t>
        <a:bodyPr/>
        <a:lstStyle/>
        <a:p>
          <a:endParaRPr lang="tr-TR"/>
        </a:p>
      </dgm:t>
    </dgm:pt>
    <dgm:pt modelId="{35A0E70B-5CFA-4195-8D72-3B5EC31DA9E1}" type="pres">
      <dgm:prSet presAssocID="{C6AB3557-F993-46FA-ADBF-4FBE0E7AD8ED}" presName="parSpace" presStyleCnt="0"/>
      <dgm:spPr/>
    </dgm:pt>
    <dgm:pt modelId="{2ACA6ED5-1FBC-49AB-BAF6-B9E7AAA0EB3F}" type="pres">
      <dgm:prSet presAssocID="{B1FA6198-DF7D-4202-A9AB-9770734330B8}" presName="parTxOnly" presStyleLbl="node1" presStyleIdx="3" presStyleCnt="7">
        <dgm:presLayoutVars>
          <dgm:bulletEnabled val="1"/>
        </dgm:presLayoutVars>
      </dgm:prSet>
      <dgm:spPr/>
      <dgm:t>
        <a:bodyPr/>
        <a:lstStyle/>
        <a:p>
          <a:endParaRPr lang="tr-TR"/>
        </a:p>
      </dgm:t>
    </dgm:pt>
    <dgm:pt modelId="{0112A07F-7A46-4A6B-BEA4-D0DC9DA319BE}" type="pres">
      <dgm:prSet presAssocID="{31C66F9C-D624-4410-A297-F6E7D5B83944}" presName="parSpace" presStyleCnt="0"/>
      <dgm:spPr/>
    </dgm:pt>
    <dgm:pt modelId="{B2292C9B-F43F-409B-9F59-035EF9DF9CBE}" type="pres">
      <dgm:prSet presAssocID="{9F900931-D4A2-48E5-89D3-44F779478D84}" presName="parTxOnly" presStyleLbl="node1" presStyleIdx="4" presStyleCnt="7">
        <dgm:presLayoutVars>
          <dgm:bulletEnabled val="1"/>
        </dgm:presLayoutVars>
      </dgm:prSet>
      <dgm:spPr/>
      <dgm:t>
        <a:bodyPr/>
        <a:lstStyle/>
        <a:p>
          <a:endParaRPr lang="tr-TR"/>
        </a:p>
      </dgm:t>
    </dgm:pt>
    <dgm:pt modelId="{705CB44C-70BE-4169-9AF2-6AD3AF48D5C8}" type="pres">
      <dgm:prSet presAssocID="{B5542756-ADCE-4BA0-A51A-D10FE0018AAA}" presName="parSpace" presStyleCnt="0"/>
      <dgm:spPr/>
    </dgm:pt>
    <dgm:pt modelId="{7316E82B-B8D2-4516-AEAB-7CF5DE04BB76}" type="pres">
      <dgm:prSet presAssocID="{853DA6DA-DBCC-4E19-BCA7-0E1594396AE5}" presName="parTxOnly" presStyleLbl="node1" presStyleIdx="5" presStyleCnt="7">
        <dgm:presLayoutVars>
          <dgm:bulletEnabled val="1"/>
        </dgm:presLayoutVars>
      </dgm:prSet>
      <dgm:spPr/>
      <dgm:t>
        <a:bodyPr/>
        <a:lstStyle/>
        <a:p>
          <a:endParaRPr lang="tr-TR"/>
        </a:p>
      </dgm:t>
    </dgm:pt>
    <dgm:pt modelId="{72D2DD6A-D97B-4795-AD1B-E61E5143FF28}" type="pres">
      <dgm:prSet presAssocID="{850D239D-81EF-402F-9D24-D697F83DD792}" presName="parSpace" presStyleCnt="0"/>
      <dgm:spPr/>
    </dgm:pt>
    <dgm:pt modelId="{6876A10A-7364-4A24-9B6B-5FAECB5CFB1A}" type="pres">
      <dgm:prSet presAssocID="{4DD48CBC-0B4C-48B4-9A56-2A22364F1BA9}" presName="parTxOnly" presStyleLbl="node1" presStyleIdx="6" presStyleCnt="7">
        <dgm:presLayoutVars>
          <dgm:bulletEnabled val="1"/>
        </dgm:presLayoutVars>
      </dgm:prSet>
      <dgm:spPr/>
      <dgm:t>
        <a:bodyPr/>
        <a:lstStyle/>
        <a:p>
          <a:endParaRPr lang="tr-TR"/>
        </a:p>
      </dgm:t>
    </dgm:pt>
  </dgm:ptLst>
  <dgm:cxnLst>
    <dgm:cxn modelId="{D446D3A1-4D8F-423E-A554-7F6B8FAED57C}" srcId="{93DDA8D1-7994-431D-BC82-F7142F4621F2}" destId="{EF3EDBE8-CACA-4C52-8F54-746432F1B444}" srcOrd="2" destOrd="0" parTransId="{D42A1B51-1903-4BF3-B929-0AA7E6E6CCE9}" sibTransId="{C6AB3557-F993-46FA-ADBF-4FBE0E7AD8ED}"/>
    <dgm:cxn modelId="{6CA5312D-5F1C-46BA-A44D-F57634043E61}" srcId="{93DDA8D1-7994-431D-BC82-F7142F4621F2}" destId="{B1FA6198-DF7D-4202-A9AB-9770734330B8}" srcOrd="3" destOrd="0" parTransId="{C0B76DCC-A71A-4EA6-A8F2-F78004D1E432}" sibTransId="{31C66F9C-D624-4410-A297-F6E7D5B83944}"/>
    <dgm:cxn modelId="{F8238F1A-7790-4050-A1E0-FC6D28DB8587}" type="presOf" srcId="{B1FA6198-DF7D-4202-A9AB-9770734330B8}" destId="{2ACA6ED5-1FBC-49AB-BAF6-B9E7AAA0EB3F}" srcOrd="0" destOrd="0" presId="urn:microsoft.com/office/officeart/2005/8/layout/hChevron3"/>
    <dgm:cxn modelId="{F9C0E911-2947-4CFF-A2B7-6EC0EB0B9D4C}" type="presOf" srcId="{EF3EDBE8-CACA-4C52-8F54-746432F1B444}" destId="{FDE8BA31-0C96-4842-8504-0DF1E6878272}" srcOrd="0" destOrd="0" presId="urn:microsoft.com/office/officeart/2005/8/layout/hChevron3"/>
    <dgm:cxn modelId="{4AA1B96F-8D56-4FF6-9851-0110FB315FA0}" type="presOf" srcId="{93DDA8D1-7994-431D-BC82-F7142F4621F2}" destId="{9C571A53-0D2D-429E-A448-B74D3E501DF3}" srcOrd="0" destOrd="0" presId="urn:microsoft.com/office/officeart/2005/8/layout/hChevron3"/>
    <dgm:cxn modelId="{F4493DA3-6E7D-4330-9422-EA1B272A7250}" srcId="{93DDA8D1-7994-431D-BC82-F7142F4621F2}" destId="{853DA6DA-DBCC-4E19-BCA7-0E1594396AE5}" srcOrd="5" destOrd="0" parTransId="{5844BA00-0F90-4DD7-9D98-9E3FD339BEAE}" sibTransId="{850D239D-81EF-402F-9D24-D697F83DD792}"/>
    <dgm:cxn modelId="{2B783F86-395D-480E-8405-E4461867C5C9}" type="presOf" srcId="{9F900931-D4A2-48E5-89D3-44F779478D84}" destId="{B2292C9B-F43F-409B-9F59-035EF9DF9CBE}" srcOrd="0" destOrd="0" presId="urn:microsoft.com/office/officeart/2005/8/layout/hChevron3"/>
    <dgm:cxn modelId="{3C4BD0E3-D9A2-426E-A94E-7753A63B9618}" srcId="{93DDA8D1-7994-431D-BC82-F7142F4621F2}" destId="{9F900931-D4A2-48E5-89D3-44F779478D84}" srcOrd="4" destOrd="0" parTransId="{79945B6E-7D36-40B6-915C-C102846806F2}" sibTransId="{B5542756-ADCE-4BA0-A51A-D10FE0018AAA}"/>
    <dgm:cxn modelId="{2C016EF8-EB3D-4062-A78D-CB1D3A0568BD}" srcId="{93DDA8D1-7994-431D-BC82-F7142F4621F2}" destId="{4DD48CBC-0B4C-48B4-9A56-2A22364F1BA9}" srcOrd="6" destOrd="0" parTransId="{EC976D99-1410-4D14-993B-92DA791DB7BC}" sibTransId="{9A666C62-AA3F-4A23-B27D-87CB319F16E6}"/>
    <dgm:cxn modelId="{27129BE8-63E2-476C-ABE1-EF126BCE20BF}" type="presOf" srcId="{D1E1518A-0837-4F7F-8AA4-0477749A661D}" destId="{CBC14BE6-D27B-41EC-97B2-A12AA40BC8B7}" srcOrd="0" destOrd="0" presId="urn:microsoft.com/office/officeart/2005/8/layout/hChevron3"/>
    <dgm:cxn modelId="{9FB5D8BE-1FCF-450A-85F0-2F5BE7EB390B}" type="presOf" srcId="{853DA6DA-DBCC-4E19-BCA7-0E1594396AE5}" destId="{7316E82B-B8D2-4516-AEAB-7CF5DE04BB76}" srcOrd="0" destOrd="0" presId="urn:microsoft.com/office/officeart/2005/8/layout/hChevron3"/>
    <dgm:cxn modelId="{038B675A-2EFB-4DBD-A478-E0A5E1B3D1E5}" type="presOf" srcId="{4DD48CBC-0B4C-48B4-9A56-2A22364F1BA9}" destId="{6876A10A-7364-4A24-9B6B-5FAECB5CFB1A}" srcOrd="0" destOrd="0" presId="urn:microsoft.com/office/officeart/2005/8/layout/hChevron3"/>
    <dgm:cxn modelId="{1CA63121-37F5-4746-8504-605F514CDA46}" srcId="{93DDA8D1-7994-431D-BC82-F7142F4621F2}" destId="{D1E1518A-0837-4F7F-8AA4-0477749A661D}" srcOrd="0" destOrd="0" parTransId="{03BBF5B5-9040-4BAD-8733-6F2AC130E9A9}" sibTransId="{F108E47F-F3A9-45EA-BB4A-ECB9DD90EA46}"/>
    <dgm:cxn modelId="{CA46DB81-7F07-4475-82F7-28EDA55FD6AA}" type="presOf" srcId="{D3E85696-5806-46AC-BA9E-43DA8D4BECB3}" destId="{701371F3-A13C-4A5A-8448-79C9465A9B17}" srcOrd="0" destOrd="0" presId="urn:microsoft.com/office/officeart/2005/8/layout/hChevron3"/>
    <dgm:cxn modelId="{E3FFADBB-E2C9-4179-8695-128BE8BDCF49}" srcId="{93DDA8D1-7994-431D-BC82-F7142F4621F2}" destId="{D3E85696-5806-46AC-BA9E-43DA8D4BECB3}" srcOrd="1" destOrd="0" parTransId="{DFB2F6FF-F494-4BDB-844A-51423FD43153}" sibTransId="{A1A5FC91-E0D3-40BB-88D5-A52AA4A4D4E9}"/>
    <dgm:cxn modelId="{94488D5E-7C48-4655-A6E4-CC5446D53B70}" type="presParOf" srcId="{9C571A53-0D2D-429E-A448-B74D3E501DF3}" destId="{CBC14BE6-D27B-41EC-97B2-A12AA40BC8B7}" srcOrd="0" destOrd="0" presId="urn:microsoft.com/office/officeart/2005/8/layout/hChevron3"/>
    <dgm:cxn modelId="{D7D1B333-1636-4435-90CB-0DCF12BD99A9}" type="presParOf" srcId="{9C571A53-0D2D-429E-A448-B74D3E501DF3}" destId="{340CE2A6-1E89-43A0-A380-323FB143779B}" srcOrd="1" destOrd="0" presId="urn:microsoft.com/office/officeart/2005/8/layout/hChevron3"/>
    <dgm:cxn modelId="{CEB112E8-9A6B-41DF-8339-820CAE17030D}" type="presParOf" srcId="{9C571A53-0D2D-429E-A448-B74D3E501DF3}" destId="{701371F3-A13C-4A5A-8448-79C9465A9B17}" srcOrd="2" destOrd="0" presId="urn:microsoft.com/office/officeart/2005/8/layout/hChevron3"/>
    <dgm:cxn modelId="{A425244D-DE99-4230-AC0F-223EBF3589CC}" type="presParOf" srcId="{9C571A53-0D2D-429E-A448-B74D3E501DF3}" destId="{5B2BB96F-D86B-4977-9A6D-A493D9339F80}" srcOrd="3" destOrd="0" presId="urn:microsoft.com/office/officeart/2005/8/layout/hChevron3"/>
    <dgm:cxn modelId="{FF1EC541-CF89-44B3-B574-B11D769D1428}" type="presParOf" srcId="{9C571A53-0D2D-429E-A448-B74D3E501DF3}" destId="{FDE8BA31-0C96-4842-8504-0DF1E6878272}" srcOrd="4" destOrd="0" presId="urn:microsoft.com/office/officeart/2005/8/layout/hChevron3"/>
    <dgm:cxn modelId="{9837538D-0AC9-4221-979E-0E35E663C105}" type="presParOf" srcId="{9C571A53-0D2D-429E-A448-B74D3E501DF3}" destId="{35A0E70B-5CFA-4195-8D72-3B5EC31DA9E1}" srcOrd="5" destOrd="0" presId="urn:microsoft.com/office/officeart/2005/8/layout/hChevron3"/>
    <dgm:cxn modelId="{814A5296-E475-48D1-A98C-3F3D8032C885}" type="presParOf" srcId="{9C571A53-0D2D-429E-A448-B74D3E501DF3}" destId="{2ACA6ED5-1FBC-49AB-BAF6-B9E7AAA0EB3F}" srcOrd="6" destOrd="0" presId="urn:microsoft.com/office/officeart/2005/8/layout/hChevron3"/>
    <dgm:cxn modelId="{135F6076-E6D2-4886-B525-F8EBAFA67955}" type="presParOf" srcId="{9C571A53-0D2D-429E-A448-B74D3E501DF3}" destId="{0112A07F-7A46-4A6B-BEA4-D0DC9DA319BE}" srcOrd="7" destOrd="0" presId="urn:microsoft.com/office/officeart/2005/8/layout/hChevron3"/>
    <dgm:cxn modelId="{F2FC1211-F8B7-4240-89C0-0DB9E03794AF}" type="presParOf" srcId="{9C571A53-0D2D-429E-A448-B74D3E501DF3}" destId="{B2292C9B-F43F-409B-9F59-035EF9DF9CBE}" srcOrd="8" destOrd="0" presId="urn:microsoft.com/office/officeart/2005/8/layout/hChevron3"/>
    <dgm:cxn modelId="{340CD1E4-D8C4-4043-909E-B66BB900B4C3}" type="presParOf" srcId="{9C571A53-0D2D-429E-A448-B74D3E501DF3}" destId="{705CB44C-70BE-4169-9AF2-6AD3AF48D5C8}" srcOrd="9" destOrd="0" presId="urn:microsoft.com/office/officeart/2005/8/layout/hChevron3"/>
    <dgm:cxn modelId="{4A5C3423-293D-4001-94FE-8A11825DD0CD}" type="presParOf" srcId="{9C571A53-0D2D-429E-A448-B74D3E501DF3}" destId="{7316E82B-B8D2-4516-AEAB-7CF5DE04BB76}" srcOrd="10" destOrd="0" presId="urn:microsoft.com/office/officeart/2005/8/layout/hChevron3"/>
    <dgm:cxn modelId="{1FDC11F2-9111-4C90-BDC3-96374FCC5631}" type="presParOf" srcId="{9C571A53-0D2D-429E-A448-B74D3E501DF3}" destId="{72D2DD6A-D97B-4795-AD1B-E61E5143FF28}" srcOrd="11" destOrd="0" presId="urn:microsoft.com/office/officeart/2005/8/layout/hChevron3"/>
    <dgm:cxn modelId="{1F3E8253-80CF-469D-8E3F-F36FA7B2AE5E}" type="presParOf" srcId="{9C571A53-0D2D-429E-A448-B74D3E501DF3}" destId="{6876A10A-7364-4A24-9B6B-5FAECB5CFB1A}" srcOrd="12" destOrd="0" presId="urn:microsoft.com/office/officeart/2005/8/layout/hChevron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175F2D9-F62F-4C1B-8359-F4536A66FEB1}"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tr-TR"/>
        </a:p>
      </dgm:t>
    </dgm:pt>
    <dgm:pt modelId="{11F48E17-4B44-4538-920D-909A89AFF5FE}">
      <dgm:prSet phldrT="[Metin]" custT="1"/>
      <dgm:spPr/>
      <dgm:t>
        <a:bodyPr/>
        <a:lstStyle/>
        <a:p>
          <a:pPr algn="ctr"/>
          <a:r>
            <a:rPr lang="tr-TR" sz="1600" b="1" dirty="0" smtClean="0"/>
            <a:t>Sınır Ticareti Ortak Komitesi</a:t>
          </a:r>
          <a:endParaRPr lang="tr-TR" sz="1600" b="1" dirty="0"/>
        </a:p>
      </dgm:t>
    </dgm:pt>
    <dgm:pt modelId="{F8F1FD27-B539-4FA9-98B2-CA03A26689E2}" type="parTrans" cxnId="{6E735E9B-37D5-4793-8DCD-E31788B68B83}">
      <dgm:prSet/>
      <dgm:spPr/>
      <dgm:t>
        <a:bodyPr/>
        <a:lstStyle/>
        <a:p>
          <a:endParaRPr lang="tr-TR" sz="1600"/>
        </a:p>
      </dgm:t>
    </dgm:pt>
    <dgm:pt modelId="{01272971-CF05-4F44-A375-BC36D8EDCCC8}" type="sibTrans" cxnId="{6E735E9B-37D5-4793-8DCD-E31788B68B83}">
      <dgm:prSet/>
      <dgm:spPr/>
      <dgm:t>
        <a:bodyPr/>
        <a:lstStyle/>
        <a:p>
          <a:endParaRPr lang="tr-TR" sz="1600"/>
        </a:p>
      </dgm:t>
    </dgm:pt>
    <dgm:pt modelId="{BB347BBF-6DDC-4C35-B112-0CA26352F023}">
      <dgm:prSet phldrT="[Metin]" custT="1"/>
      <dgm:spPr/>
      <dgm:t>
        <a:bodyPr/>
        <a:lstStyle/>
        <a:p>
          <a:pPr algn="ctr"/>
          <a:r>
            <a:rPr lang="tr-TR" sz="1600" b="1" dirty="0" smtClean="0"/>
            <a:t>Ortak Ticaret Komitesi</a:t>
          </a:r>
          <a:endParaRPr lang="tr-TR" sz="1600" b="1" dirty="0"/>
        </a:p>
      </dgm:t>
    </dgm:pt>
    <dgm:pt modelId="{5D713D97-3C3C-4C2E-9A73-893951920539}" type="parTrans" cxnId="{7DEFB808-4118-432A-A2BB-DEF83B23371D}">
      <dgm:prSet/>
      <dgm:spPr/>
      <dgm:t>
        <a:bodyPr/>
        <a:lstStyle/>
        <a:p>
          <a:endParaRPr lang="tr-TR" sz="1600"/>
        </a:p>
      </dgm:t>
    </dgm:pt>
    <dgm:pt modelId="{AD27D23D-0000-41AF-A540-F8A3608EE50D}" type="sibTrans" cxnId="{7DEFB808-4118-432A-A2BB-DEF83B23371D}">
      <dgm:prSet/>
      <dgm:spPr/>
      <dgm:t>
        <a:bodyPr/>
        <a:lstStyle/>
        <a:p>
          <a:endParaRPr lang="tr-TR" sz="1600"/>
        </a:p>
      </dgm:t>
    </dgm:pt>
    <dgm:pt modelId="{B68856C2-2F06-4E85-AAB0-5C1CA564C74D}">
      <dgm:prSet phldrT="[Metin]" custT="1"/>
      <dgm:spPr/>
      <dgm:t>
        <a:bodyPr/>
        <a:lstStyle/>
        <a:p>
          <a:r>
            <a:rPr lang="tr-TR" sz="1600" b="1" dirty="0" smtClean="0"/>
            <a:t>Özel Temsilciler</a:t>
          </a:r>
          <a:endParaRPr lang="tr-TR" sz="1600" b="1" dirty="0"/>
        </a:p>
      </dgm:t>
    </dgm:pt>
    <dgm:pt modelId="{48400204-EE41-4BC7-9863-69A20BB1D1A4}" type="parTrans" cxnId="{A4FBDBCA-760D-4E88-8045-F42F18436D6A}">
      <dgm:prSet/>
      <dgm:spPr/>
      <dgm:t>
        <a:bodyPr/>
        <a:lstStyle/>
        <a:p>
          <a:endParaRPr lang="tr-TR" sz="1600"/>
        </a:p>
      </dgm:t>
    </dgm:pt>
    <dgm:pt modelId="{9BB15D26-7987-4B0D-9415-613CA9CF8C12}" type="sibTrans" cxnId="{A4FBDBCA-760D-4E88-8045-F42F18436D6A}">
      <dgm:prSet/>
      <dgm:spPr/>
      <dgm:t>
        <a:bodyPr/>
        <a:lstStyle/>
        <a:p>
          <a:endParaRPr lang="tr-TR" sz="1600"/>
        </a:p>
      </dgm:t>
    </dgm:pt>
    <dgm:pt modelId="{74D9F447-CAD9-420E-944B-11E42BF6EFE1}">
      <dgm:prSet phldrT="[Metin]" custT="1"/>
      <dgm:spPr/>
      <dgm:t>
        <a:bodyPr/>
        <a:lstStyle/>
        <a:p>
          <a:pPr algn="ctr"/>
          <a:r>
            <a:rPr lang="tr-TR" sz="1600" b="1" dirty="0" smtClean="0"/>
            <a:t>Sınır İlleri Ekonomik İşbirliği</a:t>
          </a:r>
          <a:endParaRPr lang="tr-TR" sz="1600" b="1" dirty="0"/>
        </a:p>
      </dgm:t>
    </dgm:pt>
    <dgm:pt modelId="{D1A82D0E-CD03-4787-8E6C-7961573BF05D}" type="parTrans" cxnId="{6E988897-B5B5-4D67-9604-B4824D462FB1}">
      <dgm:prSet/>
      <dgm:spPr/>
      <dgm:t>
        <a:bodyPr/>
        <a:lstStyle/>
        <a:p>
          <a:endParaRPr lang="tr-TR" sz="1600"/>
        </a:p>
      </dgm:t>
    </dgm:pt>
    <dgm:pt modelId="{65026E31-8ED3-4BC2-A897-EB03BFF0A820}" type="sibTrans" cxnId="{6E988897-B5B5-4D67-9604-B4824D462FB1}">
      <dgm:prSet/>
      <dgm:spPr/>
      <dgm:t>
        <a:bodyPr/>
        <a:lstStyle/>
        <a:p>
          <a:endParaRPr lang="tr-TR" sz="1600"/>
        </a:p>
      </dgm:t>
    </dgm:pt>
    <dgm:pt modelId="{C5BB5D66-657A-4332-AAFC-CA0AF2550420}">
      <dgm:prSet phldrT="[Metin]" custT="1"/>
      <dgm:spPr/>
      <dgm:t>
        <a:bodyPr/>
        <a:lstStyle/>
        <a:p>
          <a:r>
            <a:rPr lang="tr-TR" sz="1600" b="1" dirty="0" smtClean="0"/>
            <a:t>Karma Ekonomik Komisyon</a:t>
          </a:r>
          <a:endParaRPr lang="tr-TR" sz="1600" b="1" dirty="0"/>
        </a:p>
      </dgm:t>
    </dgm:pt>
    <dgm:pt modelId="{9A9C2B25-9928-42C4-8031-1227EA3CA6D3}" type="parTrans" cxnId="{D48E4C6F-4991-46C0-9CD9-83A387B496E8}">
      <dgm:prSet/>
      <dgm:spPr/>
      <dgm:t>
        <a:bodyPr/>
        <a:lstStyle/>
        <a:p>
          <a:endParaRPr lang="tr-TR" sz="1600"/>
        </a:p>
      </dgm:t>
    </dgm:pt>
    <dgm:pt modelId="{4FE84496-4597-45F9-9989-60BAAEA821DD}" type="sibTrans" cxnId="{D48E4C6F-4991-46C0-9CD9-83A387B496E8}">
      <dgm:prSet/>
      <dgm:spPr/>
      <dgm:t>
        <a:bodyPr/>
        <a:lstStyle/>
        <a:p>
          <a:endParaRPr lang="tr-TR" sz="1600"/>
        </a:p>
      </dgm:t>
    </dgm:pt>
    <dgm:pt modelId="{DDA2D472-A07C-495F-BA16-9ED89347359E}">
      <dgm:prSet phldrT="[Metin]" custT="1"/>
      <dgm:spPr/>
      <dgm:t>
        <a:bodyPr/>
        <a:lstStyle/>
        <a:p>
          <a:r>
            <a:rPr lang="tr-TR" sz="1600" b="1" dirty="0" smtClean="0"/>
            <a:t>Yüksek Düzeyli İşbirliği Konseyi</a:t>
          </a:r>
          <a:endParaRPr lang="tr-TR" sz="1600" b="1" dirty="0"/>
        </a:p>
      </dgm:t>
    </dgm:pt>
    <dgm:pt modelId="{D1CBBE56-3FEE-4A87-A572-9C8C762AAEBB}" type="parTrans" cxnId="{1B764950-E986-4121-BEDB-7D611B6921EB}">
      <dgm:prSet/>
      <dgm:spPr/>
      <dgm:t>
        <a:bodyPr/>
        <a:lstStyle/>
        <a:p>
          <a:endParaRPr lang="tr-TR" sz="1600"/>
        </a:p>
      </dgm:t>
    </dgm:pt>
    <dgm:pt modelId="{26B4E1FF-0C3A-400A-BE0B-AAD15A1B1593}" type="sibTrans" cxnId="{1B764950-E986-4121-BEDB-7D611B6921EB}">
      <dgm:prSet/>
      <dgm:spPr/>
      <dgm:t>
        <a:bodyPr/>
        <a:lstStyle/>
        <a:p>
          <a:endParaRPr lang="tr-TR" sz="1600"/>
        </a:p>
      </dgm:t>
    </dgm:pt>
    <dgm:pt modelId="{4FB1E89D-232D-4ABA-BF88-5342C2987540}" type="pres">
      <dgm:prSet presAssocID="{E175F2D9-F62F-4C1B-8359-F4536A66FEB1}" presName="CompostProcess" presStyleCnt="0">
        <dgm:presLayoutVars>
          <dgm:dir/>
          <dgm:resizeHandles val="exact"/>
        </dgm:presLayoutVars>
      </dgm:prSet>
      <dgm:spPr/>
      <dgm:t>
        <a:bodyPr/>
        <a:lstStyle/>
        <a:p>
          <a:endParaRPr lang="tr-TR"/>
        </a:p>
      </dgm:t>
    </dgm:pt>
    <dgm:pt modelId="{0B5D1869-8678-4EEF-8F0B-92F2EB3245B1}" type="pres">
      <dgm:prSet presAssocID="{E175F2D9-F62F-4C1B-8359-F4536A66FEB1}" presName="arrow" presStyleLbl="bgShp" presStyleIdx="0" presStyleCnt="1"/>
      <dgm:spPr/>
    </dgm:pt>
    <dgm:pt modelId="{515302EB-2057-4B13-8F93-75657F52F0A4}" type="pres">
      <dgm:prSet presAssocID="{E175F2D9-F62F-4C1B-8359-F4536A66FEB1}" presName="linearProcess" presStyleCnt="0"/>
      <dgm:spPr/>
    </dgm:pt>
    <dgm:pt modelId="{FAD7409E-5880-4C16-8978-02E7B23D4C8C}" type="pres">
      <dgm:prSet presAssocID="{11F48E17-4B44-4538-920D-909A89AFF5FE}" presName="textNode" presStyleLbl="node1" presStyleIdx="0" presStyleCnt="6">
        <dgm:presLayoutVars>
          <dgm:bulletEnabled val="1"/>
        </dgm:presLayoutVars>
      </dgm:prSet>
      <dgm:spPr/>
      <dgm:t>
        <a:bodyPr/>
        <a:lstStyle/>
        <a:p>
          <a:endParaRPr lang="tr-TR"/>
        </a:p>
      </dgm:t>
    </dgm:pt>
    <dgm:pt modelId="{D71C62A1-EA0B-41B7-B83E-2F479EF0D020}" type="pres">
      <dgm:prSet presAssocID="{01272971-CF05-4F44-A375-BC36D8EDCCC8}" presName="sibTrans" presStyleCnt="0"/>
      <dgm:spPr/>
    </dgm:pt>
    <dgm:pt modelId="{D124993C-71A2-43DE-AC62-33BDF0625BEA}" type="pres">
      <dgm:prSet presAssocID="{74D9F447-CAD9-420E-944B-11E42BF6EFE1}" presName="textNode" presStyleLbl="node1" presStyleIdx="1" presStyleCnt="6">
        <dgm:presLayoutVars>
          <dgm:bulletEnabled val="1"/>
        </dgm:presLayoutVars>
      </dgm:prSet>
      <dgm:spPr/>
      <dgm:t>
        <a:bodyPr/>
        <a:lstStyle/>
        <a:p>
          <a:endParaRPr lang="tr-TR"/>
        </a:p>
      </dgm:t>
    </dgm:pt>
    <dgm:pt modelId="{A28FB77C-0624-46FC-9C52-A82C3748F68F}" type="pres">
      <dgm:prSet presAssocID="{65026E31-8ED3-4BC2-A897-EB03BFF0A820}" presName="sibTrans" presStyleCnt="0"/>
      <dgm:spPr/>
    </dgm:pt>
    <dgm:pt modelId="{60196936-24B6-4B2A-8CC6-2BCCA70BAE63}" type="pres">
      <dgm:prSet presAssocID="{BB347BBF-6DDC-4C35-B112-0CA26352F023}" presName="textNode" presStyleLbl="node1" presStyleIdx="2" presStyleCnt="6">
        <dgm:presLayoutVars>
          <dgm:bulletEnabled val="1"/>
        </dgm:presLayoutVars>
      </dgm:prSet>
      <dgm:spPr/>
      <dgm:t>
        <a:bodyPr/>
        <a:lstStyle/>
        <a:p>
          <a:endParaRPr lang="tr-TR"/>
        </a:p>
      </dgm:t>
    </dgm:pt>
    <dgm:pt modelId="{629B63BB-C143-4BED-82A0-39FC2D7FDB86}" type="pres">
      <dgm:prSet presAssocID="{AD27D23D-0000-41AF-A540-F8A3608EE50D}" presName="sibTrans" presStyleCnt="0"/>
      <dgm:spPr/>
    </dgm:pt>
    <dgm:pt modelId="{6446A7F1-9CEC-4DDE-9880-7D3AC016694A}" type="pres">
      <dgm:prSet presAssocID="{C5BB5D66-657A-4332-AAFC-CA0AF2550420}" presName="textNode" presStyleLbl="node1" presStyleIdx="3" presStyleCnt="6">
        <dgm:presLayoutVars>
          <dgm:bulletEnabled val="1"/>
        </dgm:presLayoutVars>
      </dgm:prSet>
      <dgm:spPr/>
      <dgm:t>
        <a:bodyPr/>
        <a:lstStyle/>
        <a:p>
          <a:endParaRPr lang="tr-TR"/>
        </a:p>
      </dgm:t>
    </dgm:pt>
    <dgm:pt modelId="{072E1A60-E9C9-477D-AD96-E8BC7D2CE073}" type="pres">
      <dgm:prSet presAssocID="{4FE84496-4597-45F9-9989-60BAAEA821DD}" presName="sibTrans" presStyleCnt="0"/>
      <dgm:spPr/>
    </dgm:pt>
    <dgm:pt modelId="{40EF2305-B83B-4A04-99BD-7047E3138191}" type="pres">
      <dgm:prSet presAssocID="{B68856C2-2F06-4E85-AAB0-5C1CA564C74D}" presName="textNode" presStyleLbl="node1" presStyleIdx="4" presStyleCnt="6" custLinFactNeighborX="815" custLinFactNeighborY="-1156">
        <dgm:presLayoutVars>
          <dgm:bulletEnabled val="1"/>
        </dgm:presLayoutVars>
      </dgm:prSet>
      <dgm:spPr/>
      <dgm:t>
        <a:bodyPr/>
        <a:lstStyle/>
        <a:p>
          <a:endParaRPr lang="tr-TR"/>
        </a:p>
      </dgm:t>
    </dgm:pt>
    <dgm:pt modelId="{64A03437-57DD-4B16-9A6C-AAC0E6958855}" type="pres">
      <dgm:prSet presAssocID="{9BB15D26-7987-4B0D-9415-613CA9CF8C12}" presName="sibTrans" presStyleCnt="0"/>
      <dgm:spPr/>
    </dgm:pt>
    <dgm:pt modelId="{0AB0B037-91FC-43B0-9049-F9A19F698A5F}" type="pres">
      <dgm:prSet presAssocID="{DDA2D472-A07C-495F-BA16-9ED89347359E}" presName="textNode" presStyleLbl="node1" presStyleIdx="5" presStyleCnt="6">
        <dgm:presLayoutVars>
          <dgm:bulletEnabled val="1"/>
        </dgm:presLayoutVars>
      </dgm:prSet>
      <dgm:spPr/>
      <dgm:t>
        <a:bodyPr/>
        <a:lstStyle/>
        <a:p>
          <a:endParaRPr lang="tr-TR"/>
        </a:p>
      </dgm:t>
    </dgm:pt>
  </dgm:ptLst>
  <dgm:cxnLst>
    <dgm:cxn modelId="{9A56FD72-323F-4816-8B96-8E060BFB70F4}" type="presOf" srcId="{74D9F447-CAD9-420E-944B-11E42BF6EFE1}" destId="{D124993C-71A2-43DE-AC62-33BDF0625BEA}" srcOrd="0" destOrd="0" presId="urn:microsoft.com/office/officeart/2005/8/layout/hProcess9"/>
    <dgm:cxn modelId="{997BC99B-CF08-48AA-BA90-7E9E61FE5A28}" type="presOf" srcId="{BB347BBF-6DDC-4C35-B112-0CA26352F023}" destId="{60196936-24B6-4B2A-8CC6-2BCCA70BAE63}" srcOrd="0" destOrd="0" presId="urn:microsoft.com/office/officeart/2005/8/layout/hProcess9"/>
    <dgm:cxn modelId="{AB25DDD4-19C2-4AE3-8107-CB6B7ED21E77}" type="presOf" srcId="{B68856C2-2F06-4E85-AAB0-5C1CA564C74D}" destId="{40EF2305-B83B-4A04-99BD-7047E3138191}" srcOrd="0" destOrd="0" presId="urn:microsoft.com/office/officeart/2005/8/layout/hProcess9"/>
    <dgm:cxn modelId="{A4FBDBCA-760D-4E88-8045-F42F18436D6A}" srcId="{E175F2D9-F62F-4C1B-8359-F4536A66FEB1}" destId="{B68856C2-2F06-4E85-AAB0-5C1CA564C74D}" srcOrd="4" destOrd="0" parTransId="{48400204-EE41-4BC7-9863-69A20BB1D1A4}" sibTransId="{9BB15D26-7987-4B0D-9415-613CA9CF8C12}"/>
    <dgm:cxn modelId="{24A74475-6B24-41E0-BE77-848B0DF3BCC9}" type="presOf" srcId="{11F48E17-4B44-4538-920D-909A89AFF5FE}" destId="{FAD7409E-5880-4C16-8978-02E7B23D4C8C}" srcOrd="0" destOrd="0" presId="urn:microsoft.com/office/officeart/2005/8/layout/hProcess9"/>
    <dgm:cxn modelId="{1B764950-E986-4121-BEDB-7D611B6921EB}" srcId="{E175F2D9-F62F-4C1B-8359-F4536A66FEB1}" destId="{DDA2D472-A07C-495F-BA16-9ED89347359E}" srcOrd="5" destOrd="0" parTransId="{D1CBBE56-3FEE-4A87-A572-9C8C762AAEBB}" sibTransId="{26B4E1FF-0C3A-400A-BE0B-AAD15A1B1593}"/>
    <dgm:cxn modelId="{920B500D-BDE1-4152-AB92-C60A96BE061A}" type="presOf" srcId="{E175F2D9-F62F-4C1B-8359-F4536A66FEB1}" destId="{4FB1E89D-232D-4ABA-BF88-5342C2987540}" srcOrd="0" destOrd="0" presId="urn:microsoft.com/office/officeart/2005/8/layout/hProcess9"/>
    <dgm:cxn modelId="{6E735E9B-37D5-4793-8DCD-E31788B68B83}" srcId="{E175F2D9-F62F-4C1B-8359-F4536A66FEB1}" destId="{11F48E17-4B44-4538-920D-909A89AFF5FE}" srcOrd="0" destOrd="0" parTransId="{F8F1FD27-B539-4FA9-98B2-CA03A26689E2}" sibTransId="{01272971-CF05-4F44-A375-BC36D8EDCCC8}"/>
    <dgm:cxn modelId="{7DEFB808-4118-432A-A2BB-DEF83B23371D}" srcId="{E175F2D9-F62F-4C1B-8359-F4536A66FEB1}" destId="{BB347BBF-6DDC-4C35-B112-0CA26352F023}" srcOrd="2" destOrd="0" parTransId="{5D713D97-3C3C-4C2E-9A73-893951920539}" sibTransId="{AD27D23D-0000-41AF-A540-F8A3608EE50D}"/>
    <dgm:cxn modelId="{D48E4C6F-4991-46C0-9CD9-83A387B496E8}" srcId="{E175F2D9-F62F-4C1B-8359-F4536A66FEB1}" destId="{C5BB5D66-657A-4332-AAFC-CA0AF2550420}" srcOrd="3" destOrd="0" parTransId="{9A9C2B25-9928-42C4-8031-1227EA3CA6D3}" sibTransId="{4FE84496-4597-45F9-9989-60BAAEA821DD}"/>
    <dgm:cxn modelId="{6E988897-B5B5-4D67-9604-B4824D462FB1}" srcId="{E175F2D9-F62F-4C1B-8359-F4536A66FEB1}" destId="{74D9F447-CAD9-420E-944B-11E42BF6EFE1}" srcOrd="1" destOrd="0" parTransId="{D1A82D0E-CD03-4787-8E6C-7961573BF05D}" sibTransId="{65026E31-8ED3-4BC2-A897-EB03BFF0A820}"/>
    <dgm:cxn modelId="{079395EA-0F54-4280-ABB7-83B3C2D89421}" type="presOf" srcId="{DDA2D472-A07C-495F-BA16-9ED89347359E}" destId="{0AB0B037-91FC-43B0-9049-F9A19F698A5F}" srcOrd="0" destOrd="0" presId="urn:microsoft.com/office/officeart/2005/8/layout/hProcess9"/>
    <dgm:cxn modelId="{75F090D8-7313-4D64-91D8-62A4DF4C408C}" type="presOf" srcId="{C5BB5D66-657A-4332-AAFC-CA0AF2550420}" destId="{6446A7F1-9CEC-4DDE-9880-7D3AC016694A}" srcOrd="0" destOrd="0" presId="urn:microsoft.com/office/officeart/2005/8/layout/hProcess9"/>
    <dgm:cxn modelId="{1E18F938-EA78-40D5-8657-2261B3FE0978}" type="presParOf" srcId="{4FB1E89D-232D-4ABA-BF88-5342C2987540}" destId="{0B5D1869-8678-4EEF-8F0B-92F2EB3245B1}" srcOrd="0" destOrd="0" presId="urn:microsoft.com/office/officeart/2005/8/layout/hProcess9"/>
    <dgm:cxn modelId="{4F01EECE-B90A-4AA1-B128-29686394E8A2}" type="presParOf" srcId="{4FB1E89D-232D-4ABA-BF88-5342C2987540}" destId="{515302EB-2057-4B13-8F93-75657F52F0A4}" srcOrd="1" destOrd="0" presId="urn:microsoft.com/office/officeart/2005/8/layout/hProcess9"/>
    <dgm:cxn modelId="{E56E3AA0-4CC9-4A79-A3CC-7100F83CA898}" type="presParOf" srcId="{515302EB-2057-4B13-8F93-75657F52F0A4}" destId="{FAD7409E-5880-4C16-8978-02E7B23D4C8C}" srcOrd="0" destOrd="0" presId="urn:microsoft.com/office/officeart/2005/8/layout/hProcess9"/>
    <dgm:cxn modelId="{DD0DFDA8-4BA9-4CA7-9C93-D5F7E2A6CE25}" type="presParOf" srcId="{515302EB-2057-4B13-8F93-75657F52F0A4}" destId="{D71C62A1-EA0B-41B7-B83E-2F479EF0D020}" srcOrd="1" destOrd="0" presId="urn:microsoft.com/office/officeart/2005/8/layout/hProcess9"/>
    <dgm:cxn modelId="{B6CE0890-51BB-471F-BB04-CEEACEB671BD}" type="presParOf" srcId="{515302EB-2057-4B13-8F93-75657F52F0A4}" destId="{D124993C-71A2-43DE-AC62-33BDF0625BEA}" srcOrd="2" destOrd="0" presId="urn:microsoft.com/office/officeart/2005/8/layout/hProcess9"/>
    <dgm:cxn modelId="{23B362A5-C3C7-4AF4-A511-54C9C777793E}" type="presParOf" srcId="{515302EB-2057-4B13-8F93-75657F52F0A4}" destId="{A28FB77C-0624-46FC-9C52-A82C3748F68F}" srcOrd="3" destOrd="0" presId="urn:microsoft.com/office/officeart/2005/8/layout/hProcess9"/>
    <dgm:cxn modelId="{10EADE93-A876-4665-9832-584B2BD2B83C}" type="presParOf" srcId="{515302EB-2057-4B13-8F93-75657F52F0A4}" destId="{60196936-24B6-4B2A-8CC6-2BCCA70BAE63}" srcOrd="4" destOrd="0" presId="urn:microsoft.com/office/officeart/2005/8/layout/hProcess9"/>
    <dgm:cxn modelId="{8736CDFF-B441-4A69-B850-B1AAE210F4A3}" type="presParOf" srcId="{515302EB-2057-4B13-8F93-75657F52F0A4}" destId="{629B63BB-C143-4BED-82A0-39FC2D7FDB86}" srcOrd="5" destOrd="0" presId="urn:microsoft.com/office/officeart/2005/8/layout/hProcess9"/>
    <dgm:cxn modelId="{7DA8942A-7612-4396-B2EF-2397E16A06F6}" type="presParOf" srcId="{515302EB-2057-4B13-8F93-75657F52F0A4}" destId="{6446A7F1-9CEC-4DDE-9880-7D3AC016694A}" srcOrd="6" destOrd="0" presId="urn:microsoft.com/office/officeart/2005/8/layout/hProcess9"/>
    <dgm:cxn modelId="{D9AA29E5-000C-47B8-AC6B-AA21B6F35627}" type="presParOf" srcId="{515302EB-2057-4B13-8F93-75657F52F0A4}" destId="{072E1A60-E9C9-477D-AD96-E8BC7D2CE073}" srcOrd="7" destOrd="0" presId="urn:microsoft.com/office/officeart/2005/8/layout/hProcess9"/>
    <dgm:cxn modelId="{FF0F397E-8F00-4F83-8CCF-0D2027986FE1}" type="presParOf" srcId="{515302EB-2057-4B13-8F93-75657F52F0A4}" destId="{40EF2305-B83B-4A04-99BD-7047E3138191}" srcOrd="8" destOrd="0" presId="urn:microsoft.com/office/officeart/2005/8/layout/hProcess9"/>
    <dgm:cxn modelId="{F3B5DDF7-1EF4-4128-9C65-75E8C4E3C7A6}" type="presParOf" srcId="{515302EB-2057-4B13-8F93-75657F52F0A4}" destId="{64A03437-57DD-4B16-9A6C-AAC0E6958855}" srcOrd="9" destOrd="0" presId="urn:microsoft.com/office/officeart/2005/8/layout/hProcess9"/>
    <dgm:cxn modelId="{2681AE64-E110-42E5-8734-2B04502FE6EE}" type="presParOf" srcId="{515302EB-2057-4B13-8F93-75657F52F0A4}" destId="{0AB0B037-91FC-43B0-9049-F9A19F698A5F}" srcOrd="10"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C14BE6-D27B-41EC-97B2-A12AA40BC8B7}">
      <dsp:nvSpPr>
        <dsp:cNvPr id="0" name=""/>
        <dsp:cNvSpPr/>
      </dsp:nvSpPr>
      <dsp:spPr>
        <a:xfrm>
          <a:off x="2692" y="20580"/>
          <a:ext cx="870444" cy="55067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676"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bg1"/>
              </a:solidFill>
            </a:rPr>
            <a:t>Veriler</a:t>
          </a:r>
          <a:endParaRPr lang="tr-TR" sz="1400" b="1" kern="1200" dirty="0">
            <a:solidFill>
              <a:schemeClr val="bg1"/>
            </a:solidFill>
          </a:endParaRPr>
        </a:p>
      </dsp:txBody>
      <dsp:txXfrm>
        <a:off x="2692" y="20580"/>
        <a:ext cx="732774" cy="550679"/>
      </dsp:txXfrm>
    </dsp:sp>
    <dsp:sp modelId="{701371F3-A13C-4A5A-8448-79C9465A9B17}">
      <dsp:nvSpPr>
        <dsp:cNvPr id="0" name=""/>
        <dsp:cNvSpPr/>
      </dsp:nvSpPr>
      <dsp:spPr>
        <a:xfrm>
          <a:off x="597798" y="20580"/>
          <a:ext cx="186930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Mekanizmalar</a:t>
          </a:r>
          <a:endParaRPr lang="tr-TR" sz="1400" b="1" kern="1200" dirty="0">
            <a:solidFill>
              <a:schemeClr val="tx2">
                <a:lumMod val="50000"/>
              </a:schemeClr>
            </a:solidFill>
          </a:endParaRPr>
        </a:p>
      </dsp:txBody>
      <dsp:txXfrm>
        <a:off x="873138" y="20580"/>
        <a:ext cx="1318629" cy="550679"/>
      </dsp:txXfrm>
    </dsp:sp>
    <dsp:sp modelId="{FDE8BA31-0C96-4842-8504-0DF1E6878272}">
      <dsp:nvSpPr>
        <dsp:cNvPr id="0" name=""/>
        <dsp:cNvSpPr/>
      </dsp:nvSpPr>
      <dsp:spPr>
        <a:xfrm>
          <a:off x="2191766" y="20580"/>
          <a:ext cx="1572506"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Güncel Gelişmeler</a:t>
          </a:r>
          <a:endParaRPr lang="tr-TR" sz="1400" b="1" kern="1200" dirty="0">
            <a:solidFill>
              <a:schemeClr val="tx2">
                <a:lumMod val="50000"/>
              </a:schemeClr>
            </a:solidFill>
          </a:endParaRPr>
        </a:p>
      </dsp:txBody>
      <dsp:txXfrm>
        <a:off x="2467106" y="20580"/>
        <a:ext cx="1021827" cy="550679"/>
      </dsp:txXfrm>
    </dsp:sp>
    <dsp:sp modelId="{2ACA6ED5-1FBC-49AB-BAF6-B9E7AAA0EB3F}">
      <dsp:nvSpPr>
        <dsp:cNvPr id="0" name=""/>
        <dsp:cNvSpPr/>
      </dsp:nvSpPr>
      <dsp:spPr>
        <a:xfrm>
          <a:off x="3488933" y="20580"/>
          <a:ext cx="137669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Projeler</a:t>
          </a:r>
          <a:endParaRPr lang="tr-TR" sz="1400" b="1" kern="1200" dirty="0">
            <a:solidFill>
              <a:schemeClr val="tx2">
                <a:lumMod val="50000"/>
              </a:schemeClr>
            </a:solidFill>
          </a:endParaRPr>
        </a:p>
      </dsp:txBody>
      <dsp:txXfrm>
        <a:off x="3764273" y="20580"/>
        <a:ext cx="826019" cy="550679"/>
      </dsp:txXfrm>
    </dsp:sp>
    <dsp:sp modelId="{B2292C9B-F43F-409B-9F59-035EF9DF9CBE}">
      <dsp:nvSpPr>
        <dsp:cNvPr id="0" name=""/>
        <dsp:cNvSpPr/>
      </dsp:nvSpPr>
      <dsp:spPr>
        <a:xfrm>
          <a:off x="4590291" y="20580"/>
          <a:ext cx="137669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Sorunlar</a:t>
          </a:r>
          <a:endParaRPr lang="tr-TR" sz="1400" b="1" kern="1200" dirty="0">
            <a:solidFill>
              <a:schemeClr val="tx2">
                <a:lumMod val="50000"/>
              </a:schemeClr>
            </a:solidFill>
          </a:endParaRPr>
        </a:p>
      </dsp:txBody>
      <dsp:txXfrm>
        <a:off x="4865631" y="20580"/>
        <a:ext cx="826019" cy="550679"/>
      </dsp:txXfrm>
    </dsp:sp>
    <dsp:sp modelId="{7316E82B-B8D2-4516-AEAB-7CF5DE04BB76}">
      <dsp:nvSpPr>
        <dsp:cNvPr id="0" name=""/>
        <dsp:cNvSpPr/>
      </dsp:nvSpPr>
      <dsp:spPr>
        <a:xfrm>
          <a:off x="5691650" y="20580"/>
          <a:ext cx="137669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Takvim</a:t>
          </a:r>
          <a:endParaRPr lang="tr-TR" sz="1400" b="1" kern="1200" dirty="0">
            <a:solidFill>
              <a:schemeClr val="tx2">
                <a:lumMod val="50000"/>
              </a:schemeClr>
            </a:solidFill>
          </a:endParaRPr>
        </a:p>
      </dsp:txBody>
      <dsp:txXfrm>
        <a:off x="5966990" y="20580"/>
        <a:ext cx="826019" cy="550679"/>
      </dsp:txXfrm>
    </dsp:sp>
    <dsp:sp modelId="{6876A10A-7364-4A24-9B6B-5FAECB5CFB1A}">
      <dsp:nvSpPr>
        <dsp:cNvPr id="0" name=""/>
        <dsp:cNvSpPr/>
      </dsp:nvSpPr>
      <dsp:spPr>
        <a:xfrm>
          <a:off x="6793009" y="20580"/>
          <a:ext cx="137669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İş Konseyi</a:t>
          </a:r>
          <a:endParaRPr lang="tr-TR" sz="1400" b="1" kern="1200" dirty="0">
            <a:solidFill>
              <a:schemeClr val="tx2">
                <a:lumMod val="50000"/>
              </a:schemeClr>
            </a:solidFill>
          </a:endParaRPr>
        </a:p>
      </dsp:txBody>
      <dsp:txXfrm>
        <a:off x="7068349" y="20580"/>
        <a:ext cx="826019" cy="55067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C14BE6-D27B-41EC-97B2-A12AA40BC8B7}">
      <dsp:nvSpPr>
        <dsp:cNvPr id="0" name=""/>
        <dsp:cNvSpPr/>
      </dsp:nvSpPr>
      <dsp:spPr>
        <a:xfrm>
          <a:off x="3097" y="30556"/>
          <a:ext cx="1075744" cy="53072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676"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Veriler</a:t>
          </a:r>
          <a:endParaRPr lang="tr-TR" sz="1400" b="1" kern="1200" dirty="0">
            <a:solidFill>
              <a:schemeClr val="tx2">
                <a:lumMod val="50000"/>
              </a:schemeClr>
            </a:solidFill>
          </a:endParaRPr>
        </a:p>
      </dsp:txBody>
      <dsp:txXfrm>
        <a:off x="3097" y="30556"/>
        <a:ext cx="943062" cy="530727"/>
      </dsp:txXfrm>
    </dsp:sp>
    <dsp:sp modelId="{701371F3-A13C-4A5A-8448-79C9465A9B17}">
      <dsp:nvSpPr>
        <dsp:cNvPr id="0" name=""/>
        <dsp:cNvSpPr/>
      </dsp:nvSpPr>
      <dsp:spPr>
        <a:xfrm>
          <a:off x="813477" y="30556"/>
          <a:ext cx="1859840"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bg1"/>
              </a:solidFill>
            </a:rPr>
            <a:t>Mekanizmalar</a:t>
          </a:r>
          <a:endParaRPr lang="tr-TR" sz="1400" b="1" kern="1200" dirty="0">
            <a:solidFill>
              <a:schemeClr val="bg1"/>
            </a:solidFill>
          </a:endParaRPr>
        </a:p>
      </dsp:txBody>
      <dsp:txXfrm>
        <a:off x="1078841" y="30556"/>
        <a:ext cx="1329113" cy="530727"/>
      </dsp:txXfrm>
    </dsp:sp>
    <dsp:sp modelId="{FDE8BA31-0C96-4842-8504-0DF1E6878272}">
      <dsp:nvSpPr>
        <dsp:cNvPr id="0" name=""/>
        <dsp:cNvSpPr/>
      </dsp:nvSpPr>
      <dsp:spPr>
        <a:xfrm>
          <a:off x="2407954" y="30556"/>
          <a:ext cx="1515531"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Güncel Gelişmeler</a:t>
          </a:r>
          <a:endParaRPr lang="tr-TR" sz="1400" b="1" kern="1200" dirty="0">
            <a:solidFill>
              <a:schemeClr val="tx2">
                <a:lumMod val="50000"/>
              </a:schemeClr>
            </a:solidFill>
          </a:endParaRPr>
        </a:p>
      </dsp:txBody>
      <dsp:txXfrm>
        <a:off x="2673318" y="30556"/>
        <a:ext cx="984804" cy="530727"/>
      </dsp:txXfrm>
    </dsp:sp>
    <dsp:sp modelId="{2ACA6ED5-1FBC-49AB-BAF6-B9E7AAA0EB3F}">
      <dsp:nvSpPr>
        <dsp:cNvPr id="0" name=""/>
        <dsp:cNvSpPr/>
      </dsp:nvSpPr>
      <dsp:spPr>
        <a:xfrm>
          <a:off x="3658122"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Projeler</a:t>
          </a:r>
          <a:endParaRPr lang="tr-TR" sz="1400" b="1" kern="1200" dirty="0">
            <a:solidFill>
              <a:schemeClr val="tx2">
                <a:lumMod val="50000"/>
              </a:schemeClr>
            </a:solidFill>
          </a:endParaRPr>
        </a:p>
      </dsp:txBody>
      <dsp:txXfrm>
        <a:off x="3923486" y="30556"/>
        <a:ext cx="796090" cy="530727"/>
      </dsp:txXfrm>
    </dsp:sp>
    <dsp:sp modelId="{B2292C9B-F43F-409B-9F59-035EF9DF9CBE}">
      <dsp:nvSpPr>
        <dsp:cNvPr id="0" name=""/>
        <dsp:cNvSpPr/>
      </dsp:nvSpPr>
      <dsp:spPr>
        <a:xfrm>
          <a:off x="4719576"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Sorunlar</a:t>
          </a:r>
          <a:endParaRPr lang="tr-TR" sz="1400" b="1" kern="1200" dirty="0">
            <a:solidFill>
              <a:schemeClr val="tx2">
                <a:lumMod val="50000"/>
              </a:schemeClr>
            </a:solidFill>
          </a:endParaRPr>
        </a:p>
      </dsp:txBody>
      <dsp:txXfrm>
        <a:off x="4984940" y="30556"/>
        <a:ext cx="796090" cy="530727"/>
      </dsp:txXfrm>
    </dsp:sp>
    <dsp:sp modelId="{7316E82B-B8D2-4516-AEAB-7CF5DE04BB76}">
      <dsp:nvSpPr>
        <dsp:cNvPr id="0" name=""/>
        <dsp:cNvSpPr/>
      </dsp:nvSpPr>
      <dsp:spPr>
        <a:xfrm>
          <a:off x="5781030"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Takvim</a:t>
          </a:r>
          <a:endParaRPr lang="tr-TR" sz="1400" b="1" kern="1200" dirty="0">
            <a:solidFill>
              <a:schemeClr val="tx2">
                <a:lumMod val="50000"/>
              </a:schemeClr>
            </a:solidFill>
          </a:endParaRPr>
        </a:p>
      </dsp:txBody>
      <dsp:txXfrm>
        <a:off x="6046394" y="30556"/>
        <a:ext cx="796090" cy="530727"/>
      </dsp:txXfrm>
    </dsp:sp>
    <dsp:sp modelId="{6876A10A-7364-4A24-9B6B-5FAECB5CFB1A}">
      <dsp:nvSpPr>
        <dsp:cNvPr id="0" name=""/>
        <dsp:cNvSpPr/>
      </dsp:nvSpPr>
      <dsp:spPr>
        <a:xfrm>
          <a:off x="6842485"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İş Konseyi</a:t>
          </a:r>
          <a:endParaRPr lang="tr-TR" sz="1400" b="1" kern="1200" dirty="0">
            <a:solidFill>
              <a:schemeClr val="tx2">
                <a:lumMod val="50000"/>
              </a:schemeClr>
            </a:solidFill>
          </a:endParaRPr>
        </a:p>
      </dsp:txBody>
      <dsp:txXfrm>
        <a:off x="7107849" y="30556"/>
        <a:ext cx="796090" cy="53072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200397-C996-4C92-B34E-B3E0ACE9873E}">
      <dsp:nvSpPr>
        <dsp:cNvPr id="0" name=""/>
        <dsp:cNvSpPr/>
      </dsp:nvSpPr>
      <dsp:spPr>
        <a:xfrm>
          <a:off x="3994" y="231738"/>
          <a:ext cx="1417938" cy="141793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tr-TR" sz="1700" b="1" kern="1200" dirty="0" smtClean="0"/>
            <a:t>Ortak Ticaret Komitesi</a:t>
          </a:r>
          <a:endParaRPr lang="tr-TR" sz="1700" b="1" kern="1200" dirty="0"/>
        </a:p>
      </dsp:txBody>
      <dsp:txXfrm>
        <a:off x="211646" y="439390"/>
        <a:ext cx="1002634" cy="1002634"/>
      </dsp:txXfrm>
    </dsp:sp>
    <dsp:sp modelId="{477F9B10-1812-4DED-9C14-FA03341F9F5D}">
      <dsp:nvSpPr>
        <dsp:cNvPr id="0" name=""/>
        <dsp:cNvSpPr/>
      </dsp:nvSpPr>
      <dsp:spPr>
        <a:xfrm>
          <a:off x="301761" y="1764813"/>
          <a:ext cx="822404" cy="822404"/>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a:off x="410771" y="2079300"/>
        <a:ext cx="604384" cy="193430"/>
      </dsp:txXfrm>
    </dsp:sp>
    <dsp:sp modelId="{E0E57C4F-31D5-45B8-9013-66C7CB4C2B95}">
      <dsp:nvSpPr>
        <dsp:cNvPr id="0" name=""/>
        <dsp:cNvSpPr/>
      </dsp:nvSpPr>
      <dsp:spPr>
        <a:xfrm>
          <a:off x="3994" y="2702354"/>
          <a:ext cx="1417938" cy="141793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tr-TR" sz="1700" b="1" kern="1200" dirty="0" smtClean="0"/>
            <a:t>Tercihli Ticaret Anlaşması</a:t>
          </a:r>
          <a:endParaRPr lang="tr-TR" sz="1700" b="1" kern="1200" dirty="0"/>
        </a:p>
      </dsp:txBody>
      <dsp:txXfrm>
        <a:off x="211646" y="2910006"/>
        <a:ext cx="1002634" cy="1002634"/>
      </dsp:txXfrm>
    </dsp:sp>
    <dsp:sp modelId="{BA1D5F6F-CBC3-4041-A2CC-D0F13B14B506}">
      <dsp:nvSpPr>
        <dsp:cNvPr id="0" name=""/>
        <dsp:cNvSpPr/>
      </dsp:nvSpPr>
      <dsp:spPr>
        <a:xfrm>
          <a:off x="1634623" y="1912279"/>
          <a:ext cx="450904" cy="52747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tr-TR" sz="1400" kern="1200"/>
        </a:p>
      </dsp:txBody>
      <dsp:txXfrm>
        <a:off x="1634623" y="2017774"/>
        <a:ext cx="315633" cy="316483"/>
      </dsp:txXfrm>
    </dsp:sp>
    <dsp:sp modelId="{6D5EA109-EB24-4888-AB52-172D7456EA10}">
      <dsp:nvSpPr>
        <dsp:cNvPr id="0" name=""/>
        <dsp:cNvSpPr/>
      </dsp:nvSpPr>
      <dsp:spPr>
        <a:xfrm>
          <a:off x="2272696" y="758077"/>
          <a:ext cx="2835877" cy="283587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733550">
            <a:lnSpc>
              <a:spcPct val="90000"/>
            </a:lnSpc>
            <a:spcBef>
              <a:spcPct val="0"/>
            </a:spcBef>
            <a:spcAft>
              <a:spcPct val="35000"/>
            </a:spcAft>
          </a:pPr>
          <a:r>
            <a:rPr lang="tr-TR" sz="3900" kern="1200" dirty="0" smtClean="0"/>
            <a:t>Hedef:</a:t>
          </a:r>
        </a:p>
        <a:p>
          <a:pPr lvl="0" algn="ctr" defTabSz="1733550">
            <a:lnSpc>
              <a:spcPct val="90000"/>
            </a:lnSpc>
            <a:spcBef>
              <a:spcPct val="0"/>
            </a:spcBef>
            <a:spcAft>
              <a:spcPct val="35000"/>
            </a:spcAft>
          </a:pPr>
          <a:r>
            <a:rPr lang="tr-TR" sz="3900" kern="1200" dirty="0" smtClean="0"/>
            <a:t>30 milyar Dolar</a:t>
          </a:r>
          <a:endParaRPr lang="tr-TR" sz="3900" kern="1200" dirty="0"/>
        </a:p>
      </dsp:txBody>
      <dsp:txXfrm>
        <a:off x="2688001" y="1173382"/>
        <a:ext cx="2005267" cy="200526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C14BE6-D27B-41EC-97B2-A12AA40BC8B7}">
      <dsp:nvSpPr>
        <dsp:cNvPr id="0" name=""/>
        <dsp:cNvSpPr/>
      </dsp:nvSpPr>
      <dsp:spPr>
        <a:xfrm>
          <a:off x="3097" y="30556"/>
          <a:ext cx="1075744" cy="53072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676"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Veriler</a:t>
          </a:r>
          <a:endParaRPr lang="tr-TR" sz="1400" b="1" kern="1200" dirty="0">
            <a:solidFill>
              <a:schemeClr val="tx2">
                <a:lumMod val="50000"/>
              </a:schemeClr>
            </a:solidFill>
          </a:endParaRPr>
        </a:p>
      </dsp:txBody>
      <dsp:txXfrm>
        <a:off x="3097" y="30556"/>
        <a:ext cx="943062" cy="530727"/>
      </dsp:txXfrm>
    </dsp:sp>
    <dsp:sp modelId="{701371F3-A13C-4A5A-8448-79C9465A9B17}">
      <dsp:nvSpPr>
        <dsp:cNvPr id="0" name=""/>
        <dsp:cNvSpPr/>
      </dsp:nvSpPr>
      <dsp:spPr>
        <a:xfrm>
          <a:off x="813477" y="30556"/>
          <a:ext cx="1859840"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Mekanizmalar</a:t>
          </a:r>
          <a:endParaRPr lang="tr-TR" sz="1400" b="1" kern="1200" dirty="0">
            <a:solidFill>
              <a:schemeClr val="tx2">
                <a:lumMod val="50000"/>
              </a:schemeClr>
            </a:solidFill>
          </a:endParaRPr>
        </a:p>
      </dsp:txBody>
      <dsp:txXfrm>
        <a:off x="1078841" y="30556"/>
        <a:ext cx="1329113" cy="530727"/>
      </dsp:txXfrm>
    </dsp:sp>
    <dsp:sp modelId="{FDE8BA31-0C96-4842-8504-0DF1E6878272}">
      <dsp:nvSpPr>
        <dsp:cNvPr id="0" name=""/>
        <dsp:cNvSpPr/>
      </dsp:nvSpPr>
      <dsp:spPr>
        <a:xfrm>
          <a:off x="2407954" y="30556"/>
          <a:ext cx="1515531"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bg1"/>
              </a:solidFill>
            </a:rPr>
            <a:t>Güncel Gelişmeler</a:t>
          </a:r>
          <a:endParaRPr lang="tr-TR" sz="1400" b="1" kern="1200" dirty="0">
            <a:solidFill>
              <a:schemeClr val="bg1"/>
            </a:solidFill>
          </a:endParaRPr>
        </a:p>
      </dsp:txBody>
      <dsp:txXfrm>
        <a:off x="2673318" y="30556"/>
        <a:ext cx="984804" cy="530727"/>
      </dsp:txXfrm>
    </dsp:sp>
    <dsp:sp modelId="{2ACA6ED5-1FBC-49AB-BAF6-B9E7AAA0EB3F}">
      <dsp:nvSpPr>
        <dsp:cNvPr id="0" name=""/>
        <dsp:cNvSpPr/>
      </dsp:nvSpPr>
      <dsp:spPr>
        <a:xfrm>
          <a:off x="3658122"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Projeler</a:t>
          </a:r>
          <a:endParaRPr lang="tr-TR" sz="1400" b="1" kern="1200" dirty="0">
            <a:solidFill>
              <a:schemeClr val="tx2">
                <a:lumMod val="50000"/>
              </a:schemeClr>
            </a:solidFill>
          </a:endParaRPr>
        </a:p>
      </dsp:txBody>
      <dsp:txXfrm>
        <a:off x="3923486" y="30556"/>
        <a:ext cx="796090" cy="530727"/>
      </dsp:txXfrm>
    </dsp:sp>
    <dsp:sp modelId="{B2292C9B-F43F-409B-9F59-035EF9DF9CBE}">
      <dsp:nvSpPr>
        <dsp:cNvPr id="0" name=""/>
        <dsp:cNvSpPr/>
      </dsp:nvSpPr>
      <dsp:spPr>
        <a:xfrm>
          <a:off x="4719576"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Sorunlar</a:t>
          </a:r>
          <a:endParaRPr lang="tr-TR" sz="1400" b="1" kern="1200" dirty="0">
            <a:solidFill>
              <a:schemeClr val="tx2">
                <a:lumMod val="50000"/>
              </a:schemeClr>
            </a:solidFill>
          </a:endParaRPr>
        </a:p>
      </dsp:txBody>
      <dsp:txXfrm>
        <a:off x="4984940" y="30556"/>
        <a:ext cx="796090" cy="530727"/>
      </dsp:txXfrm>
    </dsp:sp>
    <dsp:sp modelId="{7316E82B-B8D2-4516-AEAB-7CF5DE04BB76}">
      <dsp:nvSpPr>
        <dsp:cNvPr id="0" name=""/>
        <dsp:cNvSpPr/>
      </dsp:nvSpPr>
      <dsp:spPr>
        <a:xfrm>
          <a:off x="5781030"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Takvim</a:t>
          </a:r>
          <a:endParaRPr lang="tr-TR" sz="1400" b="1" kern="1200" dirty="0">
            <a:solidFill>
              <a:schemeClr val="tx2">
                <a:lumMod val="50000"/>
              </a:schemeClr>
            </a:solidFill>
          </a:endParaRPr>
        </a:p>
      </dsp:txBody>
      <dsp:txXfrm>
        <a:off x="6046394" y="30556"/>
        <a:ext cx="796090" cy="530727"/>
      </dsp:txXfrm>
    </dsp:sp>
    <dsp:sp modelId="{6876A10A-7364-4A24-9B6B-5FAECB5CFB1A}">
      <dsp:nvSpPr>
        <dsp:cNvPr id="0" name=""/>
        <dsp:cNvSpPr/>
      </dsp:nvSpPr>
      <dsp:spPr>
        <a:xfrm>
          <a:off x="6842485"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İş Konseyi</a:t>
          </a:r>
          <a:endParaRPr lang="tr-TR" sz="1400" b="1" kern="1200" dirty="0">
            <a:solidFill>
              <a:schemeClr val="tx2">
                <a:lumMod val="50000"/>
              </a:schemeClr>
            </a:solidFill>
          </a:endParaRPr>
        </a:p>
      </dsp:txBody>
      <dsp:txXfrm>
        <a:off x="7107849" y="30556"/>
        <a:ext cx="796090" cy="530727"/>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6F5CD3-F9DB-4DF8-897B-2E862C18F8E6}">
      <dsp:nvSpPr>
        <dsp:cNvPr id="0" name=""/>
        <dsp:cNvSpPr/>
      </dsp:nvSpPr>
      <dsp:spPr>
        <a:xfrm>
          <a:off x="495920" y="331"/>
          <a:ext cx="4736306" cy="4305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b" anchorCtr="0">
          <a:noAutofit/>
        </a:bodyPr>
        <a:lstStyle/>
        <a:p>
          <a:pPr lvl="0" algn="l" defTabSz="844550">
            <a:lnSpc>
              <a:spcPct val="90000"/>
            </a:lnSpc>
            <a:spcBef>
              <a:spcPct val="0"/>
            </a:spcBef>
            <a:spcAft>
              <a:spcPct val="35000"/>
            </a:spcAft>
          </a:pPr>
          <a:endParaRPr lang="tr-TR" sz="1900" kern="1200"/>
        </a:p>
      </dsp:txBody>
      <dsp:txXfrm>
        <a:off x="495920" y="331"/>
        <a:ext cx="4736306" cy="430573"/>
      </dsp:txXfrm>
    </dsp:sp>
    <dsp:sp modelId="{62A2B7C5-A335-4E9A-9E7D-3A61D4429DBF}">
      <dsp:nvSpPr>
        <dsp:cNvPr id="0" name=""/>
        <dsp:cNvSpPr/>
      </dsp:nvSpPr>
      <dsp:spPr>
        <a:xfrm>
          <a:off x="495920" y="430905"/>
          <a:ext cx="1108295" cy="87709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B98116-C63C-48BF-B1F6-2B535EBD28B8}">
      <dsp:nvSpPr>
        <dsp:cNvPr id="0" name=""/>
        <dsp:cNvSpPr/>
      </dsp:nvSpPr>
      <dsp:spPr>
        <a:xfrm>
          <a:off x="1161634" y="430905"/>
          <a:ext cx="1108295" cy="87709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E89435-6753-426D-92E8-326A6BCCE224}">
      <dsp:nvSpPr>
        <dsp:cNvPr id="0" name=""/>
        <dsp:cNvSpPr/>
      </dsp:nvSpPr>
      <dsp:spPr>
        <a:xfrm>
          <a:off x="1827874" y="430905"/>
          <a:ext cx="1108295" cy="87709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93BFD5-1EB4-40FF-BCA6-4F6B3897FFE9}">
      <dsp:nvSpPr>
        <dsp:cNvPr id="0" name=""/>
        <dsp:cNvSpPr/>
      </dsp:nvSpPr>
      <dsp:spPr>
        <a:xfrm>
          <a:off x="2493589" y="430905"/>
          <a:ext cx="1108295" cy="87709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D249E6-9E73-42C3-9127-A6DCACE0B630}">
      <dsp:nvSpPr>
        <dsp:cNvPr id="0" name=""/>
        <dsp:cNvSpPr/>
      </dsp:nvSpPr>
      <dsp:spPr>
        <a:xfrm>
          <a:off x="3159829" y="430905"/>
          <a:ext cx="1108295" cy="87709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C81F70-3A97-4C4D-A321-F5A6F05EE681}">
      <dsp:nvSpPr>
        <dsp:cNvPr id="0" name=""/>
        <dsp:cNvSpPr/>
      </dsp:nvSpPr>
      <dsp:spPr>
        <a:xfrm>
          <a:off x="3825543" y="430905"/>
          <a:ext cx="1108295" cy="87709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731018-A036-4EEF-B344-4541C6082017}">
      <dsp:nvSpPr>
        <dsp:cNvPr id="0" name=""/>
        <dsp:cNvSpPr/>
      </dsp:nvSpPr>
      <dsp:spPr>
        <a:xfrm>
          <a:off x="4491784" y="430905"/>
          <a:ext cx="1108295" cy="87709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EB0569-A310-4C7A-90F2-9CB409844B06}">
      <dsp:nvSpPr>
        <dsp:cNvPr id="0" name=""/>
        <dsp:cNvSpPr/>
      </dsp:nvSpPr>
      <dsp:spPr>
        <a:xfrm>
          <a:off x="495920" y="518614"/>
          <a:ext cx="4797878" cy="701675"/>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8260" tIns="48260" rIns="48260" bIns="48260" numCol="1" spcCol="1270" anchor="ctr" anchorCtr="0">
          <a:noAutofit/>
        </a:bodyPr>
        <a:lstStyle/>
        <a:p>
          <a:pPr lvl="0" algn="l" defTabSz="844550">
            <a:lnSpc>
              <a:spcPct val="90000"/>
            </a:lnSpc>
            <a:spcBef>
              <a:spcPct val="0"/>
            </a:spcBef>
            <a:spcAft>
              <a:spcPct val="35000"/>
            </a:spcAft>
          </a:pPr>
          <a:r>
            <a:rPr lang="tr-TR" sz="1900" kern="1200" dirty="0" smtClean="0"/>
            <a:t>Firma sorunlarının takibi için koordinatör atanması ve bekleyen  firma sorunlarının teatisi</a:t>
          </a:r>
          <a:endParaRPr lang="tr-TR" sz="1900" kern="1200" dirty="0"/>
        </a:p>
      </dsp:txBody>
      <dsp:txXfrm>
        <a:off x="495920" y="518614"/>
        <a:ext cx="4797878" cy="701675"/>
      </dsp:txXfrm>
    </dsp:sp>
    <dsp:sp modelId="{EEA0DB4E-2C86-4CAF-B09C-5D37AE3853B7}">
      <dsp:nvSpPr>
        <dsp:cNvPr id="0" name=""/>
        <dsp:cNvSpPr/>
      </dsp:nvSpPr>
      <dsp:spPr>
        <a:xfrm>
          <a:off x="495920" y="1378166"/>
          <a:ext cx="4736306" cy="4305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b" anchorCtr="0">
          <a:noAutofit/>
        </a:bodyPr>
        <a:lstStyle/>
        <a:p>
          <a:pPr lvl="0" algn="l" defTabSz="844550">
            <a:lnSpc>
              <a:spcPct val="90000"/>
            </a:lnSpc>
            <a:spcBef>
              <a:spcPct val="0"/>
            </a:spcBef>
            <a:spcAft>
              <a:spcPct val="35000"/>
            </a:spcAft>
          </a:pPr>
          <a:endParaRPr lang="tr-TR" sz="1900" kern="1200" dirty="0"/>
        </a:p>
      </dsp:txBody>
      <dsp:txXfrm>
        <a:off x="495920" y="1378166"/>
        <a:ext cx="4736306" cy="430573"/>
      </dsp:txXfrm>
    </dsp:sp>
    <dsp:sp modelId="{124A40BD-FD93-41B6-80A3-EA11253954A7}">
      <dsp:nvSpPr>
        <dsp:cNvPr id="0" name=""/>
        <dsp:cNvSpPr/>
      </dsp:nvSpPr>
      <dsp:spPr>
        <a:xfrm>
          <a:off x="495920" y="1808739"/>
          <a:ext cx="1108295" cy="87709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A2F3D7-2DC6-4DE9-B020-292BE3DE2182}">
      <dsp:nvSpPr>
        <dsp:cNvPr id="0" name=""/>
        <dsp:cNvSpPr/>
      </dsp:nvSpPr>
      <dsp:spPr>
        <a:xfrm>
          <a:off x="1161634" y="1808739"/>
          <a:ext cx="1108295" cy="87709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7CC130-F630-41F7-BF02-C5A116C46867}">
      <dsp:nvSpPr>
        <dsp:cNvPr id="0" name=""/>
        <dsp:cNvSpPr/>
      </dsp:nvSpPr>
      <dsp:spPr>
        <a:xfrm>
          <a:off x="1827874" y="1808739"/>
          <a:ext cx="1108295" cy="87709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3D2FD5-A4FB-49F2-AED7-16BD180BF351}">
      <dsp:nvSpPr>
        <dsp:cNvPr id="0" name=""/>
        <dsp:cNvSpPr/>
      </dsp:nvSpPr>
      <dsp:spPr>
        <a:xfrm>
          <a:off x="2493589" y="1808739"/>
          <a:ext cx="1108295" cy="87709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087A67-A7B8-4D27-8F7F-E739B0E3B927}">
      <dsp:nvSpPr>
        <dsp:cNvPr id="0" name=""/>
        <dsp:cNvSpPr/>
      </dsp:nvSpPr>
      <dsp:spPr>
        <a:xfrm>
          <a:off x="3159829" y="1808739"/>
          <a:ext cx="1108295" cy="87709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D7681F-4483-4381-8E3C-F6693E79FC6B}">
      <dsp:nvSpPr>
        <dsp:cNvPr id="0" name=""/>
        <dsp:cNvSpPr/>
      </dsp:nvSpPr>
      <dsp:spPr>
        <a:xfrm>
          <a:off x="3825543" y="1808739"/>
          <a:ext cx="1108295" cy="87709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18DF6B-5462-4307-9926-EC75D35377F6}">
      <dsp:nvSpPr>
        <dsp:cNvPr id="0" name=""/>
        <dsp:cNvSpPr/>
      </dsp:nvSpPr>
      <dsp:spPr>
        <a:xfrm>
          <a:off x="4491784" y="1808739"/>
          <a:ext cx="1108295" cy="87709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9E60F2-7AE9-4CFC-AD0B-3991544EDEFA}">
      <dsp:nvSpPr>
        <dsp:cNvPr id="0" name=""/>
        <dsp:cNvSpPr/>
      </dsp:nvSpPr>
      <dsp:spPr>
        <a:xfrm>
          <a:off x="495920" y="1896449"/>
          <a:ext cx="4797878" cy="701675"/>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8260" tIns="48260" rIns="48260" bIns="48260" numCol="1" spcCol="1270" anchor="ctr" anchorCtr="0">
          <a:noAutofit/>
        </a:bodyPr>
        <a:lstStyle/>
        <a:p>
          <a:pPr lvl="0" algn="l" defTabSz="844550">
            <a:lnSpc>
              <a:spcPct val="90000"/>
            </a:lnSpc>
            <a:spcBef>
              <a:spcPct val="0"/>
            </a:spcBef>
            <a:spcAft>
              <a:spcPct val="35000"/>
            </a:spcAft>
          </a:pPr>
          <a:r>
            <a:rPr lang="tr-TR" sz="1900" kern="1200" dirty="0" smtClean="0"/>
            <a:t>İş Konseyinin etkinliğinin arttırılması için yol haritası oluşturulması</a:t>
          </a:r>
          <a:endParaRPr lang="tr-TR" sz="1900" kern="1200" dirty="0"/>
        </a:p>
      </dsp:txBody>
      <dsp:txXfrm>
        <a:off x="495920" y="1896449"/>
        <a:ext cx="4797878" cy="701675"/>
      </dsp:txXfrm>
    </dsp:sp>
    <dsp:sp modelId="{9A4EBA93-E6B6-4911-BC0F-26DFCB933404}">
      <dsp:nvSpPr>
        <dsp:cNvPr id="0" name=""/>
        <dsp:cNvSpPr/>
      </dsp:nvSpPr>
      <dsp:spPr>
        <a:xfrm>
          <a:off x="495920" y="2756001"/>
          <a:ext cx="4736306" cy="4305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b" anchorCtr="0">
          <a:noAutofit/>
        </a:bodyPr>
        <a:lstStyle/>
        <a:p>
          <a:pPr lvl="0" algn="l" defTabSz="844550">
            <a:lnSpc>
              <a:spcPct val="90000"/>
            </a:lnSpc>
            <a:spcBef>
              <a:spcPct val="0"/>
            </a:spcBef>
            <a:spcAft>
              <a:spcPct val="35000"/>
            </a:spcAft>
          </a:pPr>
          <a:endParaRPr lang="tr-TR" sz="1900" kern="1200"/>
        </a:p>
      </dsp:txBody>
      <dsp:txXfrm>
        <a:off x="495920" y="2756001"/>
        <a:ext cx="4736306" cy="430573"/>
      </dsp:txXfrm>
    </dsp:sp>
    <dsp:sp modelId="{0C71C7B2-F47A-4C3E-BA0A-3D72E35B15A3}">
      <dsp:nvSpPr>
        <dsp:cNvPr id="0" name=""/>
        <dsp:cNvSpPr/>
      </dsp:nvSpPr>
      <dsp:spPr>
        <a:xfrm>
          <a:off x="495920" y="3186574"/>
          <a:ext cx="1108295" cy="87709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05852E-5555-45CE-B0DE-718099FBA391}">
      <dsp:nvSpPr>
        <dsp:cNvPr id="0" name=""/>
        <dsp:cNvSpPr/>
      </dsp:nvSpPr>
      <dsp:spPr>
        <a:xfrm>
          <a:off x="1161634" y="3186574"/>
          <a:ext cx="1108295" cy="87709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0B1592-EC91-46DA-8E3E-A33A7C29EB74}">
      <dsp:nvSpPr>
        <dsp:cNvPr id="0" name=""/>
        <dsp:cNvSpPr/>
      </dsp:nvSpPr>
      <dsp:spPr>
        <a:xfrm>
          <a:off x="1827874" y="3186574"/>
          <a:ext cx="1108295" cy="87709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D4E2FF-0DFB-4BF1-B019-06A2A6E5A982}">
      <dsp:nvSpPr>
        <dsp:cNvPr id="0" name=""/>
        <dsp:cNvSpPr/>
      </dsp:nvSpPr>
      <dsp:spPr>
        <a:xfrm>
          <a:off x="2493589" y="3186574"/>
          <a:ext cx="1108295" cy="87709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885DBB-D783-4619-8BBD-2A8F623BCFE1}">
      <dsp:nvSpPr>
        <dsp:cNvPr id="0" name=""/>
        <dsp:cNvSpPr/>
      </dsp:nvSpPr>
      <dsp:spPr>
        <a:xfrm>
          <a:off x="3159829" y="3186574"/>
          <a:ext cx="1108295" cy="87709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0242F9-EF6E-4205-8C15-25D69AF5A6A7}">
      <dsp:nvSpPr>
        <dsp:cNvPr id="0" name=""/>
        <dsp:cNvSpPr/>
      </dsp:nvSpPr>
      <dsp:spPr>
        <a:xfrm>
          <a:off x="3825543" y="3186574"/>
          <a:ext cx="1108295" cy="87709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21EA999-6DFD-429B-AC15-7A4841E93F90}">
      <dsp:nvSpPr>
        <dsp:cNvPr id="0" name=""/>
        <dsp:cNvSpPr/>
      </dsp:nvSpPr>
      <dsp:spPr>
        <a:xfrm>
          <a:off x="4491784" y="3186574"/>
          <a:ext cx="1108295" cy="87709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C02B89-62D2-4329-AAFB-0B054AFB992B}">
      <dsp:nvSpPr>
        <dsp:cNvPr id="0" name=""/>
        <dsp:cNvSpPr/>
      </dsp:nvSpPr>
      <dsp:spPr>
        <a:xfrm>
          <a:off x="495920" y="3274283"/>
          <a:ext cx="4797878" cy="701675"/>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8260" tIns="48260" rIns="48260" bIns="48260" numCol="1" spcCol="1270" anchor="ctr" anchorCtr="0">
          <a:noAutofit/>
        </a:bodyPr>
        <a:lstStyle/>
        <a:p>
          <a:pPr lvl="0" algn="l" defTabSz="844550">
            <a:lnSpc>
              <a:spcPct val="90000"/>
            </a:lnSpc>
            <a:spcBef>
              <a:spcPct val="0"/>
            </a:spcBef>
            <a:spcAft>
              <a:spcPct val="35000"/>
            </a:spcAft>
          </a:pPr>
          <a:r>
            <a:rPr lang="tr-TR" sz="1900" kern="1200" dirty="0" smtClean="0"/>
            <a:t>İhracat-ithalat-gümrük işlemlerinin kolaylaştırılması</a:t>
          </a:r>
          <a:endParaRPr lang="tr-TR" sz="1900" kern="1200" dirty="0"/>
        </a:p>
      </dsp:txBody>
      <dsp:txXfrm>
        <a:off x="495920" y="3274283"/>
        <a:ext cx="4797878" cy="701675"/>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C14BE6-D27B-41EC-97B2-A12AA40BC8B7}">
      <dsp:nvSpPr>
        <dsp:cNvPr id="0" name=""/>
        <dsp:cNvSpPr/>
      </dsp:nvSpPr>
      <dsp:spPr>
        <a:xfrm>
          <a:off x="3097" y="30556"/>
          <a:ext cx="1075744" cy="53072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676"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Veriler</a:t>
          </a:r>
          <a:endParaRPr lang="tr-TR" sz="1400" b="1" kern="1200" dirty="0">
            <a:solidFill>
              <a:schemeClr val="tx2">
                <a:lumMod val="50000"/>
              </a:schemeClr>
            </a:solidFill>
          </a:endParaRPr>
        </a:p>
      </dsp:txBody>
      <dsp:txXfrm>
        <a:off x="3097" y="30556"/>
        <a:ext cx="943062" cy="530727"/>
      </dsp:txXfrm>
    </dsp:sp>
    <dsp:sp modelId="{701371F3-A13C-4A5A-8448-79C9465A9B17}">
      <dsp:nvSpPr>
        <dsp:cNvPr id="0" name=""/>
        <dsp:cNvSpPr/>
      </dsp:nvSpPr>
      <dsp:spPr>
        <a:xfrm>
          <a:off x="813477" y="30556"/>
          <a:ext cx="1859840"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Mekanizmalar</a:t>
          </a:r>
          <a:endParaRPr lang="tr-TR" sz="1400" b="1" kern="1200" dirty="0">
            <a:solidFill>
              <a:schemeClr val="tx2">
                <a:lumMod val="50000"/>
              </a:schemeClr>
            </a:solidFill>
          </a:endParaRPr>
        </a:p>
      </dsp:txBody>
      <dsp:txXfrm>
        <a:off x="1078841" y="30556"/>
        <a:ext cx="1329113" cy="530727"/>
      </dsp:txXfrm>
    </dsp:sp>
    <dsp:sp modelId="{FDE8BA31-0C96-4842-8504-0DF1E6878272}">
      <dsp:nvSpPr>
        <dsp:cNvPr id="0" name=""/>
        <dsp:cNvSpPr/>
      </dsp:nvSpPr>
      <dsp:spPr>
        <a:xfrm>
          <a:off x="2407954" y="30556"/>
          <a:ext cx="1515531"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bg1"/>
              </a:solidFill>
            </a:rPr>
            <a:t>Güncel Gelişmeler</a:t>
          </a:r>
          <a:endParaRPr lang="tr-TR" sz="1400" b="1" kern="1200" dirty="0">
            <a:solidFill>
              <a:schemeClr val="bg1"/>
            </a:solidFill>
          </a:endParaRPr>
        </a:p>
      </dsp:txBody>
      <dsp:txXfrm>
        <a:off x="2673318" y="30556"/>
        <a:ext cx="984804" cy="530727"/>
      </dsp:txXfrm>
    </dsp:sp>
    <dsp:sp modelId="{2ACA6ED5-1FBC-49AB-BAF6-B9E7AAA0EB3F}">
      <dsp:nvSpPr>
        <dsp:cNvPr id="0" name=""/>
        <dsp:cNvSpPr/>
      </dsp:nvSpPr>
      <dsp:spPr>
        <a:xfrm>
          <a:off x="3658122"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Projeler</a:t>
          </a:r>
          <a:endParaRPr lang="tr-TR" sz="1400" b="1" kern="1200" dirty="0">
            <a:solidFill>
              <a:schemeClr val="tx2">
                <a:lumMod val="50000"/>
              </a:schemeClr>
            </a:solidFill>
          </a:endParaRPr>
        </a:p>
      </dsp:txBody>
      <dsp:txXfrm>
        <a:off x="3923486" y="30556"/>
        <a:ext cx="796090" cy="530727"/>
      </dsp:txXfrm>
    </dsp:sp>
    <dsp:sp modelId="{B2292C9B-F43F-409B-9F59-035EF9DF9CBE}">
      <dsp:nvSpPr>
        <dsp:cNvPr id="0" name=""/>
        <dsp:cNvSpPr/>
      </dsp:nvSpPr>
      <dsp:spPr>
        <a:xfrm>
          <a:off x="4719576"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Sorunlar</a:t>
          </a:r>
          <a:endParaRPr lang="tr-TR" sz="1400" b="1" kern="1200" dirty="0">
            <a:solidFill>
              <a:schemeClr val="tx2">
                <a:lumMod val="50000"/>
              </a:schemeClr>
            </a:solidFill>
          </a:endParaRPr>
        </a:p>
      </dsp:txBody>
      <dsp:txXfrm>
        <a:off x="4984940" y="30556"/>
        <a:ext cx="796090" cy="530727"/>
      </dsp:txXfrm>
    </dsp:sp>
    <dsp:sp modelId="{7316E82B-B8D2-4516-AEAB-7CF5DE04BB76}">
      <dsp:nvSpPr>
        <dsp:cNvPr id="0" name=""/>
        <dsp:cNvSpPr/>
      </dsp:nvSpPr>
      <dsp:spPr>
        <a:xfrm>
          <a:off x="5781030"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Takvim</a:t>
          </a:r>
          <a:endParaRPr lang="tr-TR" sz="1400" b="1" kern="1200" dirty="0">
            <a:solidFill>
              <a:schemeClr val="tx2">
                <a:lumMod val="50000"/>
              </a:schemeClr>
            </a:solidFill>
          </a:endParaRPr>
        </a:p>
      </dsp:txBody>
      <dsp:txXfrm>
        <a:off x="6046394" y="30556"/>
        <a:ext cx="796090" cy="530727"/>
      </dsp:txXfrm>
    </dsp:sp>
    <dsp:sp modelId="{6876A10A-7364-4A24-9B6B-5FAECB5CFB1A}">
      <dsp:nvSpPr>
        <dsp:cNvPr id="0" name=""/>
        <dsp:cNvSpPr/>
      </dsp:nvSpPr>
      <dsp:spPr>
        <a:xfrm>
          <a:off x="6842485"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İş Konseyi</a:t>
          </a:r>
          <a:endParaRPr lang="tr-TR" sz="1400" b="1" kern="1200" dirty="0">
            <a:solidFill>
              <a:schemeClr val="tx2">
                <a:lumMod val="50000"/>
              </a:schemeClr>
            </a:solidFill>
          </a:endParaRPr>
        </a:p>
      </dsp:txBody>
      <dsp:txXfrm>
        <a:off x="7107849" y="30556"/>
        <a:ext cx="796090" cy="530727"/>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9ED875-CE8F-483E-8DAD-B784B97452B6}">
      <dsp:nvSpPr>
        <dsp:cNvPr id="0" name=""/>
        <dsp:cNvSpPr/>
      </dsp:nvSpPr>
      <dsp:spPr>
        <a:xfrm rot="5400000">
          <a:off x="5114837" y="-1887655"/>
          <a:ext cx="1326168" cy="54380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t>6’lı GTİP bazında 125 sanayi ürünü</a:t>
          </a:r>
          <a:endParaRPr lang="tr-TR" sz="1800" kern="1200" dirty="0"/>
        </a:p>
        <a:p>
          <a:pPr marL="171450" lvl="1" indent="-171450" algn="l" defTabSz="800100">
            <a:lnSpc>
              <a:spcPct val="90000"/>
            </a:lnSpc>
            <a:spcBef>
              <a:spcPct val="0"/>
            </a:spcBef>
            <a:spcAft>
              <a:spcPct val="15000"/>
            </a:spcAft>
            <a:buChar char="••"/>
          </a:pPr>
          <a:r>
            <a:rPr lang="tr-TR" sz="1800" kern="1200" dirty="0" smtClean="0"/>
            <a:t>6’lı GTİP bazında 140 tarım ürünü</a:t>
          </a:r>
          <a:endParaRPr lang="tr-TR" sz="1800" kern="1200" dirty="0"/>
        </a:p>
      </dsp:txBody>
      <dsp:txXfrm rot="-5400000">
        <a:off x="3058899" y="233021"/>
        <a:ext cx="5373306" cy="1196692"/>
      </dsp:txXfrm>
    </dsp:sp>
    <dsp:sp modelId="{5576DECC-094C-4D28-A437-89F258DE88C6}">
      <dsp:nvSpPr>
        <dsp:cNvPr id="0" name=""/>
        <dsp:cNvSpPr/>
      </dsp:nvSpPr>
      <dsp:spPr>
        <a:xfrm>
          <a:off x="0" y="2511"/>
          <a:ext cx="3058899" cy="16577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tr-TR" sz="2800" kern="1200" dirty="0" smtClean="0"/>
            <a:t>Kapsam</a:t>
          </a:r>
          <a:endParaRPr lang="tr-TR" sz="2800" kern="1200" dirty="0"/>
        </a:p>
      </dsp:txBody>
      <dsp:txXfrm>
        <a:off x="80923" y="83434"/>
        <a:ext cx="2897053" cy="1495864"/>
      </dsp:txXfrm>
    </dsp:sp>
    <dsp:sp modelId="{192F9F19-B6AA-4033-849C-2F50EEB16E71}">
      <dsp:nvSpPr>
        <dsp:cNvPr id="0" name=""/>
        <dsp:cNvSpPr/>
      </dsp:nvSpPr>
      <dsp:spPr>
        <a:xfrm rot="5400000">
          <a:off x="5114837" y="-147059"/>
          <a:ext cx="1326168" cy="54380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t>Temizlik ürünleri, plastik malzemeler, orman ürünleri, hazır giyim, ev tekstili, çelik ürünler, beyaz eşya, elektrikli ürünler, mobilya</a:t>
          </a:r>
          <a:endParaRPr lang="tr-TR" sz="1800" kern="1200" dirty="0"/>
        </a:p>
        <a:p>
          <a:pPr marL="171450" lvl="1" indent="-171450" algn="l" defTabSz="800100">
            <a:lnSpc>
              <a:spcPct val="90000"/>
            </a:lnSpc>
            <a:spcBef>
              <a:spcPct val="0"/>
            </a:spcBef>
            <a:spcAft>
              <a:spcPct val="15000"/>
            </a:spcAft>
            <a:buChar char="••"/>
          </a:pPr>
          <a:r>
            <a:rPr lang="tr-TR" sz="1800" kern="1200" dirty="0" smtClean="0"/>
            <a:t>Karides ve bazı su ürünleri, hurma, baharatlar, balık yağları,  bazı unlu mamuller,  etil alkol</a:t>
          </a:r>
          <a:endParaRPr lang="tr-TR" sz="1800" kern="1200" dirty="0"/>
        </a:p>
      </dsp:txBody>
      <dsp:txXfrm rot="-5400000">
        <a:off x="3058899" y="1973617"/>
        <a:ext cx="5373306" cy="1196692"/>
      </dsp:txXfrm>
    </dsp:sp>
    <dsp:sp modelId="{9E74ED11-F9B5-44B5-8837-2949621E73C8}">
      <dsp:nvSpPr>
        <dsp:cNvPr id="0" name=""/>
        <dsp:cNvSpPr/>
      </dsp:nvSpPr>
      <dsp:spPr>
        <a:xfrm>
          <a:off x="0" y="1743107"/>
          <a:ext cx="3058899" cy="16577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tr-TR" sz="2800" kern="1200" dirty="0" smtClean="0"/>
            <a:t>Ürün Grupları</a:t>
          </a:r>
          <a:endParaRPr lang="tr-TR" sz="2800" kern="1200" dirty="0"/>
        </a:p>
      </dsp:txBody>
      <dsp:txXfrm>
        <a:off x="80923" y="1824030"/>
        <a:ext cx="2897053" cy="1495864"/>
      </dsp:txXfrm>
    </dsp:sp>
    <dsp:sp modelId="{F043E597-8CF6-4F0E-8076-05930B2228CC}">
      <dsp:nvSpPr>
        <dsp:cNvPr id="0" name=""/>
        <dsp:cNvSpPr/>
      </dsp:nvSpPr>
      <dsp:spPr>
        <a:xfrm rot="5400000">
          <a:off x="5114837" y="1593536"/>
          <a:ext cx="1326168" cy="54380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t>İç onay süreçlerinin tamamlanması</a:t>
          </a:r>
          <a:endParaRPr lang="tr-TR" sz="1800" kern="1200" dirty="0"/>
        </a:p>
        <a:p>
          <a:pPr marL="171450" lvl="1" indent="-171450" algn="l" defTabSz="800100">
            <a:lnSpc>
              <a:spcPct val="90000"/>
            </a:lnSpc>
            <a:spcBef>
              <a:spcPct val="0"/>
            </a:spcBef>
            <a:spcAft>
              <a:spcPct val="15000"/>
            </a:spcAft>
            <a:buChar char="••"/>
          </a:pPr>
          <a:r>
            <a:rPr lang="tr-TR" sz="1800" kern="1200" dirty="0" smtClean="0"/>
            <a:t>Ortak Komite</a:t>
          </a:r>
          <a:endParaRPr lang="tr-TR" sz="1800" kern="1200" dirty="0"/>
        </a:p>
      </dsp:txBody>
      <dsp:txXfrm rot="-5400000">
        <a:off x="3058899" y="3714212"/>
        <a:ext cx="5373306" cy="1196692"/>
      </dsp:txXfrm>
    </dsp:sp>
    <dsp:sp modelId="{6399EBC2-FD7B-45D1-9A1C-202A6F624E56}">
      <dsp:nvSpPr>
        <dsp:cNvPr id="0" name=""/>
        <dsp:cNvSpPr/>
      </dsp:nvSpPr>
      <dsp:spPr>
        <a:xfrm>
          <a:off x="0" y="3483703"/>
          <a:ext cx="3058899" cy="16577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tr-TR" sz="2800" kern="1200" dirty="0" smtClean="0"/>
            <a:t>Uygulama</a:t>
          </a:r>
          <a:endParaRPr lang="tr-TR" sz="2800" kern="1200" dirty="0"/>
        </a:p>
      </dsp:txBody>
      <dsp:txXfrm>
        <a:off x="80923" y="3564626"/>
        <a:ext cx="2897053" cy="149586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C14BE6-D27B-41EC-97B2-A12AA40BC8B7}">
      <dsp:nvSpPr>
        <dsp:cNvPr id="0" name=""/>
        <dsp:cNvSpPr/>
      </dsp:nvSpPr>
      <dsp:spPr>
        <a:xfrm>
          <a:off x="3097" y="30556"/>
          <a:ext cx="1075744" cy="53072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676"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Veriler</a:t>
          </a:r>
          <a:endParaRPr lang="tr-TR" sz="1400" b="1" kern="1200" dirty="0">
            <a:solidFill>
              <a:schemeClr val="tx2">
                <a:lumMod val="50000"/>
              </a:schemeClr>
            </a:solidFill>
          </a:endParaRPr>
        </a:p>
      </dsp:txBody>
      <dsp:txXfrm>
        <a:off x="3097" y="30556"/>
        <a:ext cx="943062" cy="530727"/>
      </dsp:txXfrm>
    </dsp:sp>
    <dsp:sp modelId="{701371F3-A13C-4A5A-8448-79C9465A9B17}">
      <dsp:nvSpPr>
        <dsp:cNvPr id="0" name=""/>
        <dsp:cNvSpPr/>
      </dsp:nvSpPr>
      <dsp:spPr>
        <a:xfrm>
          <a:off x="813477" y="30556"/>
          <a:ext cx="1859840"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Mekanizmalar</a:t>
          </a:r>
          <a:endParaRPr lang="tr-TR" sz="1400" b="1" kern="1200" dirty="0">
            <a:solidFill>
              <a:schemeClr val="tx2">
                <a:lumMod val="50000"/>
              </a:schemeClr>
            </a:solidFill>
          </a:endParaRPr>
        </a:p>
      </dsp:txBody>
      <dsp:txXfrm>
        <a:off x="1078841" y="30556"/>
        <a:ext cx="1329113" cy="530727"/>
      </dsp:txXfrm>
    </dsp:sp>
    <dsp:sp modelId="{FDE8BA31-0C96-4842-8504-0DF1E6878272}">
      <dsp:nvSpPr>
        <dsp:cNvPr id="0" name=""/>
        <dsp:cNvSpPr/>
      </dsp:nvSpPr>
      <dsp:spPr>
        <a:xfrm>
          <a:off x="2407954" y="30556"/>
          <a:ext cx="1515531"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bg1"/>
              </a:solidFill>
            </a:rPr>
            <a:t>Güncel Gelişmeler</a:t>
          </a:r>
          <a:endParaRPr lang="tr-TR" sz="1400" b="1" kern="1200" dirty="0">
            <a:solidFill>
              <a:schemeClr val="bg1"/>
            </a:solidFill>
          </a:endParaRPr>
        </a:p>
      </dsp:txBody>
      <dsp:txXfrm>
        <a:off x="2673318" y="30556"/>
        <a:ext cx="984804" cy="530727"/>
      </dsp:txXfrm>
    </dsp:sp>
    <dsp:sp modelId="{2ACA6ED5-1FBC-49AB-BAF6-B9E7AAA0EB3F}">
      <dsp:nvSpPr>
        <dsp:cNvPr id="0" name=""/>
        <dsp:cNvSpPr/>
      </dsp:nvSpPr>
      <dsp:spPr>
        <a:xfrm>
          <a:off x="3658122"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Projeler</a:t>
          </a:r>
          <a:endParaRPr lang="tr-TR" sz="1400" b="1" kern="1200" dirty="0">
            <a:solidFill>
              <a:schemeClr val="tx2">
                <a:lumMod val="50000"/>
              </a:schemeClr>
            </a:solidFill>
          </a:endParaRPr>
        </a:p>
      </dsp:txBody>
      <dsp:txXfrm>
        <a:off x="3923486" y="30556"/>
        <a:ext cx="796090" cy="530727"/>
      </dsp:txXfrm>
    </dsp:sp>
    <dsp:sp modelId="{B2292C9B-F43F-409B-9F59-035EF9DF9CBE}">
      <dsp:nvSpPr>
        <dsp:cNvPr id="0" name=""/>
        <dsp:cNvSpPr/>
      </dsp:nvSpPr>
      <dsp:spPr>
        <a:xfrm>
          <a:off x="4719576"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Sorunlar</a:t>
          </a:r>
          <a:endParaRPr lang="tr-TR" sz="1400" b="1" kern="1200" dirty="0">
            <a:solidFill>
              <a:schemeClr val="tx2">
                <a:lumMod val="50000"/>
              </a:schemeClr>
            </a:solidFill>
          </a:endParaRPr>
        </a:p>
      </dsp:txBody>
      <dsp:txXfrm>
        <a:off x="4984940" y="30556"/>
        <a:ext cx="796090" cy="530727"/>
      </dsp:txXfrm>
    </dsp:sp>
    <dsp:sp modelId="{7316E82B-B8D2-4516-AEAB-7CF5DE04BB76}">
      <dsp:nvSpPr>
        <dsp:cNvPr id="0" name=""/>
        <dsp:cNvSpPr/>
      </dsp:nvSpPr>
      <dsp:spPr>
        <a:xfrm>
          <a:off x="5781030"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Takvim</a:t>
          </a:r>
          <a:endParaRPr lang="tr-TR" sz="1400" b="1" kern="1200" dirty="0">
            <a:solidFill>
              <a:schemeClr val="tx2">
                <a:lumMod val="50000"/>
              </a:schemeClr>
            </a:solidFill>
          </a:endParaRPr>
        </a:p>
      </dsp:txBody>
      <dsp:txXfrm>
        <a:off x="6046394" y="30556"/>
        <a:ext cx="796090" cy="530727"/>
      </dsp:txXfrm>
    </dsp:sp>
    <dsp:sp modelId="{6876A10A-7364-4A24-9B6B-5FAECB5CFB1A}">
      <dsp:nvSpPr>
        <dsp:cNvPr id="0" name=""/>
        <dsp:cNvSpPr/>
      </dsp:nvSpPr>
      <dsp:spPr>
        <a:xfrm>
          <a:off x="6842485"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İş Konseyi</a:t>
          </a:r>
          <a:endParaRPr lang="tr-TR" sz="1400" b="1" kern="1200" dirty="0">
            <a:solidFill>
              <a:schemeClr val="tx2">
                <a:lumMod val="50000"/>
              </a:schemeClr>
            </a:solidFill>
          </a:endParaRPr>
        </a:p>
      </dsp:txBody>
      <dsp:txXfrm>
        <a:off x="7107849" y="30556"/>
        <a:ext cx="796090" cy="530727"/>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A9944E-1701-4E7D-A0BC-1F7AD725A915}">
      <dsp:nvSpPr>
        <dsp:cNvPr id="0" name=""/>
        <dsp:cNvSpPr/>
      </dsp:nvSpPr>
      <dsp:spPr>
        <a:xfrm>
          <a:off x="0" y="443387"/>
          <a:ext cx="7080447" cy="655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1FF431D-D207-409B-89B9-3F5ACA37CA66}">
      <dsp:nvSpPr>
        <dsp:cNvPr id="0" name=""/>
        <dsp:cNvSpPr/>
      </dsp:nvSpPr>
      <dsp:spPr>
        <a:xfrm>
          <a:off x="354022" y="59627"/>
          <a:ext cx="4956313" cy="767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7337" tIns="0" rIns="187337" bIns="0" numCol="1" spcCol="1270" anchor="ctr" anchorCtr="0">
          <a:noAutofit/>
        </a:bodyPr>
        <a:lstStyle/>
        <a:p>
          <a:pPr lvl="0" algn="l" defTabSz="889000">
            <a:lnSpc>
              <a:spcPct val="90000"/>
            </a:lnSpc>
            <a:spcBef>
              <a:spcPct val="0"/>
            </a:spcBef>
            <a:spcAft>
              <a:spcPct val="35000"/>
            </a:spcAft>
          </a:pPr>
          <a:r>
            <a:rPr lang="tr-TR" sz="2000" kern="1200" dirty="0" smtClean="0"/>
            <a:t>Anti-damping ve Telafi Edici Tedbirler</a:t>
          </a:r>
          <a:endParaRPr lang="tr-TR" sz="2000" kern="1200" dirty="0"/>
        </a:p>
      </dsp:txBody>
      <dsp:txXfrm>
        <a:off x="391489" y="97094"/>
        <a:ext cx="4881379" cy="692586"/>
      </dsp:txXfrm>
    </dsp:sp>
    <dsp:sp modelId="{C6E42CD6-894E-43DA-AF55-6D296CB81A35}">
      <dsp:nvSpPr>
        <dsp:cNvPr id="0" name=""/>
        <dsp:cNvSpPr/>
      </dsp:nvSpPr>
      <dsp:spPr>
        <a:xfrm>
          <a:off x="0" y="1622747"/>
          <a:ext cx="7080447" cy="655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0042A22-6068-4C71-993D-2E39501CE38F}">
      <dsp:nvSpPr>
        <dsp:cNvPr id="0" name=""/>
        <dsp:cNvSpPr/>
      </dsp:nvSpPr>
      <dsp:spPr>
        <a:xfrm>
          <a:off x="354022" y="1238987"/>
          <a:ext cx="4956313" cy="767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7337" tIns="0" rIns="187337" bIns="0" numCol="1" spcCol="1270" anchor="ctr" anchorCtr="0">
          <a:noAutofit/>
        </a:bodyPr>
        <a:lstStyle/>
        <a:p>
          <a:pPr lvl="0" algn="l" defTabSz="889000">
            <a:lnSpc>
              <a:spcPct val="90000"/>
            </a:lnSpc>
            <a:spcBef>
              <a:spcPct val="0"/>
            </a:spcBef>
            <a:spcAft>
              <a:spcPct val="35000"/>
            </a:spcAft>
          </a:pPr>
          <a:r>
            <a:rPr lang="tr-TR" sz="2000" kern="1200" dirty="0" smtClean="0"/>
            <a:t>Korunma Önlemleri</a:t>
          </a:r>
          <a:endParaRPr lang="tr-TR" sz="2000" kern="1200" dirty="0"/>
        </a:p>
      </dsp:txBody>
      <dsp:txXfrm>
        <a:off x="391489" y="1276454"/>
        <a:ext cx="4881379" cy="692586"/>
      </dsp:txXfrm>
    </dsp:sp>
    <dsp:sp modelId="{5A73AA0A-3F4C-40B4-BAC7-F5ABCE06366D}">
      <dsp:nvSpPr>
        <dsp:cNvPr id="0" name=""/>
        <dsp:cNvSpPr/>
      </dsp:nvSpPr>
      <dsp:spPr>
        <a:xfrm>
          <a:off x="0" y="2802107"/>
          <a:ext cx="7080447" cy="655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5ACB694-0619-4478-8B3C-939DE728AEDC}">
      <dsp:nvSpPr>
        <dsp:cNvPr id="0" name=""/>
        <dsp:cNvSpPr/>
      </dsp:nvSpPr>
      <dsp:spPr>
        <a:xfrm>
          <a:off x="354022" y="2418347"/>
          <a:ext cx="4956313" cy="767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7337" tIns="0" rIns="187337" bIns="0" numCol="1" spcCol="1270" anchor="ctr" anchorCtr="0">
          <a:noAutofit/>
        </a:bodyPr>
        <a:lstStyle/>
        <a:p>
          <a:pPr lvl="0" algn="l" defTabSz="889000">
            <a:lnSpc>
              <a:spcPct val="90000"/>
            </a:lnSpc>
            <a:spcBef>
              <a:spcPct val="0"/>
            </a:spcBef>
            <a:spcAft>
              <a:spcPct val="35000"/>
            </a:spcAft>
          </a:pPr>
          <a:r>
            <a:rPr lang="tr-TR" sz="2000" kern="1200" dirty="0" smtClean="0"/>
            <a:t>Standardizasyon ve Teknik Düzenlemeler </a:t>
          </a:r>
          <a:endParaRPr lang="tr-TR" sz="2000" kern="1200" dirty="0"/>
        </a:p>
      </dsp:txBody>
      <dsp:txXfrm>
        <a:off x="391489" y="2455814"/>
        <a:ext cx="4881379" cy="692586"/>
      </dsp:txXfrm>
    </dsp:sp>
    <dsp:sp modelId="{A59F117A-A01B-4A3C-879B-CE733176872A}">
      <dsp:nvSpPr>
        <dsp:cNvPr id="0" name=""/>
        <dsp:cNvSpPr/>
      </dsp:nvSpPr>
      <dsp:spPr>
        <a:xfrm>
          <a:off x="0" y="3981468"/>
          <a:ext cx="7080447" cy="655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DFA0A80-B9BA-4B60-8A17-A34A3EC31044}">
      <dsp:nvSpPr>
        <dsp:cNvPr id="0" name=""/>
        <dsp:cNvSpPr/>
      </dsp:nvSpPr>
      <dsp:spPr>
        <a:xfrm>
          <a:off x="354022" y="3597707"/>
          <a:ext cx="4956313" cy="767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7337" tIns="0" rIns="187337" bIns="0" numCol="1" spcCol="1270" anchor="ctr" anchorCtr="0">
          <a:noAutofit/>
        </a:bodyPr>
        <a:lstStyle/>
        <a:p>
          <a:pPr lvl="0" algn="l" defTabSz="889000">
            <a:lnSpc>
              <a:spcPct val="90000"/>
            </a:lnSpc>
            <a:spcBef>
              <a:spcPct val="0"/>
            </a:spcBef>
            <a:spcAft>
              <a:spcPct val="35000"/>
            </a:spcAft>
          </a:pPr>
          <a:r>
            <a:rPr lang="tr-TR" sz="2000" kern="1200" dirty="0" smtClean="0"/>
            <a:t>Uyuşmazlıkların Halli</a:t>
          </a:r>
          <a:endParaRPr lang="tr-TR" sz="2000" kern="1200" dirty="0"/>
        </a:p>
      </dsp:txBody>
      <dsp:txXfrm>
        <a:off x="391489" y="3635174"/>
        <a:ext cx="4881379" cy="692586"/>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C14BE6-D27B-41EC-97B2-A12AA40BC8B7}">
      <dsp:nvSpPr>
        <dsp:cNvPr id="0" name=""/>
        <dsp:cNvSpPr/>
      </dsp:nvSpPr>
      <dsp:spPr>
        <a:xfrm>
          <a:off x="3097" y="30556"/>
          <a:ext cx="1075744" cy="53072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676"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Veriler</a:t>
          </a:r>
          <a:endParaRPr lang="tr-TR" sz="1400" b="1" kern="1200" dirty="0">
            <a:solidFill>
              <a:schemeClr val="tx2">
                <a:lumMod val="50000"/>
              </a:schemeClr>
            </a:solidFill>
          </a:endParaRPr>
        </a:p>
      </dsp:txBody>
      <dsp:txXfrm>
        <a:off x="3097" y="30556"/>
        <a:ext cx="943062" cy="530727"/>
      </dsp:txXfrm>
    </dsp:sp>
    <dsp:sp modelId="{701371F3-A13C-4A5A-8448-79C9465A9B17}">
      <dsp:nvSpPr>
        <dsp:cNvPr id="0" name=""/>
        <dsp:cNvSpPr/>
      </dsp:nvSpPr>
      <dsp:spPr>
        <a:xfrm>
          <a:off x="813477" y="30556"/>
          <a:ext cx="1859840"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Mekanizmalar</a:t>
          </a:r>
          <a:endParaRPr lang="tr-TR" sz="1400" b="1" kern="1200" dirty="0">
            <a:solidFill>
              <a:schemeClr val="tx2">
                <a:lumMod val="50000"/>
              </a:schemeClr>
            </a:solidFill>
          </a:endParaRPr>
        </a:p>
      </dsp:txBody>
      <dsp:txXfrm>
        <a:off x="1078841" y="30556"/>
        <a:ext cx="1329113" cy="530727"/>
      </dsp:txXfrm>
    </dsp:sp>
    <dsp:sp modelId="{FDE8BA31-0C96-4842-8504-0DF1E6878272}">
      <dsp:nvSpPr>
        <dsp:cNvPr id="0" name=""/>
        <dsp:cNvSpPr/>
      </dsp:nvSpPr>
      <dsp:spPr>
        <a:xfrm>
          <a:off x="2407954" y="30556"/>
          <a:ext cx="1515531"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bg1"/>
              </a:solidFill>
            </a:rPr>
            <a:t>Güncel Gelişmeler</a:t>
          </a:r>
          <a:endParaRPr lang="tr-TR" sz="1400" b="1" kern="1200" dirty="0">
            <a:solidFill>
              <a:schemeClr val="bg1"/>
            </a:solidFill>
          </a:endParaRPr>
        </a:p>
      </dsp:txBody>
      <dsp:txXfrm>
        <a:off x="2673318" y="30556"/>
        <a:ext cx="984804" cy="530727"/>
      </dsp:txXfrm>
    </dsp:sp>
    <dsp:sp modelId="{2ACA6ED5-1FBC-49AB-BAF6-B9E7AAA0EB3F}">
      <dsp:nvSpPr>
        <dsp:cNvPr id="0" name=""/>
        <dsp:cNvSpPr/>
      </dsp:nvSpPr>
      <dsp:spPr>
        <a:xfrm>
          <a:off x="3658122"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Projeler</a:t>
          </a:r>
          <a:endParaRPr lang="tr-TR" sz="1400" b="1" kern="1200" dirty="0">
            <a:solidFill>
              <a:schemeClr val="tx2">
                <a:lumMod val="50000"/>
              </a:schemeClr>
            </a:solidFill>
          </a:endParaRPr>
        </a:p>
      </dsp:txBody>
      <dsp:txXfrm>
        <a:off x="3923486" y="30556"/>
        <a:ext cx="796090" cy="530727"/>
      </dsp:txXfrm>
    </dsp:sp>
    <dsp:sp modelId="{B2292C9B-F43F-409B-9F59-035EF9DF9CBE}">
      <dsp:nvSpPr>
        <dsp:cNvPr id="0" name=""/>
        <dsp:cNvSpPr/>
      </dsp:nvSpPr>
      <dsp:spPr>
        <a:xfrm>
          <a:off x="4719576"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Sorunlar</a:t>
          </a:r>
          <a:endParaRPr lang="tr-TR" sz="1400" b="1" kern="1200" dirty="0">
            <a:solidFill>
              <a:schemeClr val="tx2">
                <a:lumMod val="50000"/>
              </a:schemeClr>
            </a:solidFill>
          </a:endParaRPr>
        </a:p>
      </dsp:txBody>
      <dsp:txXfrm>
        <a:off x="4984940" y="30556"/>
        <a:ext cx="796090" cy="530727"/>
      </dsp:txXfrm>
    </dsp:sp>
    <dsp:sp modelId="{7316E82B-B8D2-4516-AEAB-7CF5DE04BB76}">
      <dsp:nvSpPr>
        <dsp:cNvPr id="0" name=""/>
        <dsp:cNvSpPr/>
      </dsp:nvSpPr>
      <dsp:spPr>
        <a:xfrm>
          <a:off x="5781030"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Takvim</a:t>
          </a:r>
          <a:endParaRPr lang="tr-TR" sz="1400" b="1" kern="1200" dirty="0">
            <a:solidFill>
              <a:schemeClr val="tx2">
                <a:lumMod val="50000"/>
              </a:schemeClr>
            </a:solidFill>
          </a:endParaRPr>
        </a:p>
      </dsp:txBody>
      <dsp:txXfrm>
        <a:off x="6046394" y="30556"/>
        <a:ext cx="796090" cy="530727"/>
      </dsp:txXfrm>
    </dsp:sp>
    <dsp:sp modelId="{6876A10A-7364-4A24-9B6B-5FAECB5CFB1A}">
      <dsp:nvSpPr>
        <dsp:cNvPr id="0" name=""/>
        <dsp:cNvSpPr/>
      </dsp:nvSpPr>
      <dsp:spPr>
        <a:xfrm>
          <a:off x="6842485"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İş Konseyi</a:t>
          </a:r>
          <a:endParaRPr lang="tr-TR" sz="1400" b="1" kern="1200" dirty="0">
            <a:solidFill>
              <a:schemeClr val="tx2">
                <a:lumMod val="50000"/>
              </a:schemeClr>
            </a:solidFill>
          </a:endParaRPr>
        </a:p>
      </dsp:txBody>
      <dsp:txXfrm>
        <a:off x="7107849" y="30556"/>
        <a:ext cx="796090" cy="530727"/>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C31D06-4E9F-4D51-8ED9-CE49D2F828D8}">
      <dsp:nvSpPr>
        <dsp:cNvPr id="0" name=""/>
        <dsp:cNvSpPr/>
      </dsp:nvSpPr>
      <dsp:spPr>
        <a:xfrm>
          <a:off x="0" y="0"/>
          <a:ext cx="8208961"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2E78174-A14B-4948-9335-0D38A5B92E70}">
      <dsp:nvSpPr>
        <dsp:cNvPr id="0" name=""/>
        <dsp:cNvSpPr/>
      </dsp:nvSpPr>
      <dsp:spPr>
        <a:xfrm>
          <a:off x="0" y="0"/>
          <a:ext cx="2278190" cy="40639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lvl="0" algn="l" defTabSz="977900">
            <a:lnSpc>
              <a:spcPct val="90000"/>
            </a:lnSpc>
            <a:spcBef>
              <a:spcPct val="0"/>
            </a:spcBef>
            <a:spcAft>
              <a:spcPct val="35000"/>
            </a:spcAft>
          </a:pPr>
          <a:r>
            <a:rPr lang="tr-TR" sz="2200" b="1" kern="1200" dirty="0" smtClean="0"/>
            <a:t>Ticari Ödemelerin Kolaylaştırılması Protokolü</a:t>
          </a:r>
          <a:endParaRPr lang="tr-TR" sz="2200" b="1" kern="1200" dirty="0"/>
        </a:p>
      </dsp:txBody>
      <dsp:txXfrm>
        <a:off x="0" y="0"/>
        <a:ext cx="2278190" cy="4063999"/>
      </dsp:txXfrm>
    </dsp:sp>
    <dsp:sp modelId="{7F7EA42B-5D07-468B-8671-31357E9588AB}">
      <dsp:nvSpPr>
        <dsp:cNvPr id="0" name=""/>
        <dsp:cNvSpPr/>
      </dsp:nvSpPr>
      <dsp:spPr>
        <a:xfrm>
          <a:off x="2389300" y="94456"/>
          <a:ext cx="5814734" cy="1889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tr-TR" sz="2600" kern="1200" dirty="0" smtClean="0"/>
            <a:t>Mevcut bankacılık ilişkilerinin düzenlenmesi</a:t>
          </a:r>
          <a:endParaRPr lang="tr-TR" sz="2600" kern="1200" dirty="0"/>
        </a:p>
      </dsp:txBody>
      <dsp:txXfrm>
        <a:off x="2389300" y="94456"/>
        <a:ext cx="5814734" cy="1889124"/>
      </dsp:txXfrm>
    </dsp:sp>
    <dsp:sp modelId="{889EF8DB-C936-4312-B14D-2680E7A7E519}">
      <dsp:nvSpPr>
        <dsp:cNvPr id="0" name=""/>
        <dsp:cNvSpPr/>
      </dsp:nvSpPr>
      <dsp:spPr>
        <a:xfrm>
          <a:off x="2278190" y="1983581"/>
          <a:ext cx="5925843"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779D02C-D830-47B1-BFD6-150C4DB9CF6F}">
      <dsp:nvSpPr>
        <dsp:cNvPr id="0" name=""/>
        <dsp:cNvSpPr/>
      </dsp:nvSpPr>
      <dsp:spPr>
        <a:xfrm>
          <a:off x="2389300" y="2078037"/>
          <a:ext cx="5814734" cy="1889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tr-TR" sz="2600" kern="1200" dirty="0" smtClean="0"/>
            <a:t>Akreditif sürecinin hızlandırılması</a:t>
          </a:r>
          <a:endParaRPr lang="tr-TR" sz="2600" kern="1200" dirty="0"/>
        </a:p>
      </dsp:txBody>
      <dsp:txXfrm>
        <a:off x="2389300" y="2078037"/>
        <a:ext cx="5814734" cy="1889124"/>
      </dsp:txXfrm>
    </dsp:sp>
    <dsp:sp modelId="{4C2686A8-E62C-41D5-A4BE-49C284872801}">
      <dsp:nvSpPr>
        <dsp:cNvPr id="0" name=""/>
        <dsp:cNvSpPr/>
      </dsp:nvSpPr>
      <dsp:spPr>
        <a:xfrm>
          <a:off x="2278190" y="3967162"/>
          <a:ext cx="5925843"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C14BE6-D27B-41EC-97B2-A12AA40BC8B7}">
      <dsp:nvSpPr>
        <dsp:cNvPr id="0" name=""/>
        <dsp:cNvSpPr/>
      </dsp:nvSpPr>
      <dsp:spPr>
        <a:xfrm>
          <a:off x="2692" y="20580"/>
          <a:ext cx="870444" cy="55067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676"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bg1"/>
              </a:solidFill>
            </a:rPr>
            <a:t>Veriler</a:t>
          </a:r>
          <a:endParaRPr lang="tr-TR" sz="1400" b="1" kern="1200" dirty="0">
            <a:solidFill>
              <a:schemeClr val="bg1"/>
            </a:solidFill>
          </a:endParaRPr>
        </a:p>
      </dsp:txBody>
      <dsp:txXfrm>
        <a:off x="2692" y="20580"/>
        <a:ext cx="732774" cy="550679"/>
      </dsp:txXfrm>
    </dsp:sp>
    <dsp:sp modelId="{701371F3-A13C-4A5A-8448-79C9465A9B17}">
      <dsp:nvSpPr>
        <dsp:cNvPr id="0" name=""/>
        <dsp:cNvSpPr/>
      </dsp:nvSpPr>
      <dsp:spPr>
        <a:xfrm>
          <a:off x="597798" y="20580"/>
          <a:ext cx="186930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Mekanizmalar</a:t>
          </a:r>
          <a:endParaRPr lang="tr-TR" sz="1400" b="1" kern="1200" dirty="0">
            <a:solidFill>
              <a:schemeClr val="tx2">
                <a:lumMod val="50000"/>
              </a:schemeClr>
            </a:solidFill>
          </a:endParaRPr>
        </a:p>
      </dsp:txBody>
      <dsp:txXfrm>
        <a:off x="873138" y="20580"/>
        <a:ext cx="1318629" cy="550679"/>
      </dsp:txXfrm>
    </dsp:sp>
    <dsp:sp modelId="{FDE8BA31-0C96-4842-8504-0DF1E6878272}">
      <dsp:nvSpPr>
        <dsp:cNvPr id="0" name=""/>
        <dsp:cNvSpPr/>
      </dsp:nvSpPr>
      <dsp:spPr>
        <a:xfrm>
          <a:off x="2191766" y="20580"/>
          <a:ext cx="1572506"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Güncel Gelişmeler</a:t>
          </a:r>
          <a:endParaRPr lang="tr-TR" sz="1400" b="1" kern="1200" dirty="0">
            <a:solidFill>
              <a:schemeClr val="tx2">
                <a:lumMod val="50000"/>
              </a:schemeClr>
            </a:solidFill>
          </a:endParaRPr>
        </a:p>
      </dsp:txBody>
      <dsp:txXfrm>
        <a:off x="2467106" y="20580"/>
        <a:ext cx="1021827" cy="550679"/>
      </dsp:txXfrm>
    </dsp:sp>
    <dsp:sp modelId="{2ACA6ED5-1FBC-49AB-BAF6-B9E7AAA0EB3F}">
      <dsp:nvSpPr>
        <dsp:cNvPr id="0" name=""/>
        <dsp:cNvSpPr/>
      </dsp:nvSpPr>
      <dsp:spPr>
        <a:xfrm>
          <a:off x="3488933" y="20580"/>
          <a:ext cx="137669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Projeler</a:t>
          </a:r>
          <a:endParaRPr lang="tr-TR" sz="1400" b="1" kern="1200" dirty="0">
            <a:solidFill>
              <a:schemeClr val="tx2">
                <a:lumMod val="50000"/>
              </a:schemeClr>
            </a:solidFill>
          </a:endParaRPr>
        </a:p>
      </dsp:txBody>
      <dsp:txXfrm>
        <a:off x="3764273" y="20580"/>
        <a:ext cx="826019" cy="550679"/>
      </dsp:txXfrm>
    </dsp:sp>
    <dsp:sp modelId="{B2292C9B-F43F-409B-9F59-035EF9DF9CBE}">
      <dsp:nvSpPr>
        <dsp:cNvPr id="0" name=""/>
        <dsp:cNvSpPr/>
      </dsp:nvSpPr>
      <dsp:spPr>
        <a:xfrm>
          <a:off x="4590291" y="20580"/>
          <a:ext cx="137669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Sorunlar</a:t>
          </a:r>
          <a:endParaRPr lang="tr-TR" sz="1400" b="1" kern="1200" dirty="0">
            <a:solidFill>
              <a:schemeClr val="tx2">
                <a:lumMod val="50000"/>
              </a:schemeClr>
            </a:solidFill>
          </a:endParaRPr>
        </a:p>
      </dsp:txBody>
      <dsp:txXfrm>
        <a:off x="4865631" y="20580"/>
        <a:ext cx="826019" cy="550679"/>
      </dsp:txXfrm>
    </dsp:sp>
    <dsp:sp modelId="{7316E82B-B8D2-4516-AEAB-7CF5DE04BB76}">
      <dsp:nvSpPr>
        <dsp:cNvPr id="0" name=""/>
        <dsp:cNvSpPr/>
      </dsp:nvSpPr>
      <dsp:spPr>
        <a:xfrm>
          <a:off x="5691650" y="20580"/>
          <a:ext cx="137669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Takvim</a:t>
          </a:r>
          <a:endParaRPr lang="tr-TR" sz="1400" b="1" kern="1200" dirty="0">
            <a:solidFill>
              <a:schemeClr val="tx2">
                <a:lumMod val="50000"/>
              </a:schemeClr>
            </a:solidFill>
          </a:endParaRPr>
        </a:p>
      </dsp:txBody>
      <dsp:txXfrm>
        <a:off x="5966990" y="20580"/>
        <a:ext cx="826019" cy="550679"/>
      </dsp:txXfrm>
    </dsp:sp>
    <dsp:sp modelId="{6876A10A-7364-4A24-9B6B-5FAECB5CFB1A}">
      <dsp:nvSpPr>
        <dsp:cNvPr id="0" name=""/>
        <dsp:cNvSpPr/>
      </dsp:nvSpPr>
      <dsp:spPr>
        <a:xfrm>
          <a:off x="6793009" y="20580"/>
          <a:ext cx="137669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İş Konseyi</a:t>
          </a:r>
          <a:endParaRPr lang="tr-TR" sz="1400" b="1" kern="1200" dirty="0">
            <a:solidFill>
              <a:schemeClr val="tx2">
                <a:lumMod val="50000"/>
              </a:schemeClr>
            </a:solidFill>
          </a:endParaRPr>
        </a:p>
      </dsp:txBody>
      <dsp:txXfrm>
        <a:off x="7068349" y="20580"/>
        <a:ext cx="826019" cy="550679"/>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C14BE6-D27B-41EC-97B2-A12AA40BC8B7}">
      <dsp:nvSpPr>
        <dsp:cNvPr id="0" name=""/>
        <dsp:cNvSpPr/>
      </dsp:nvSpPr>
      <dsp:spPr>
        <a:xfrm>
          <a:off x="3097" y="30556"/>
          <a:ext cx="1075744" cy="53072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676"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Veriler</a:t>
          </a:r>
          <a:endParaRPr lang="tr-TR" sz="1400" b="1" kern="1200" dirty="0">
            <a:solidFill>
              <a:schemeClr val="tx2">
                <a:lumMod val="50000"/>
              </a:schemeClr>
            </a:solidFill>
          </a:endParaRPr>
        </a:p>
      </dsp:txBody>
      <dsp:txXfrm>
        <a:off x="3097" y="30556"/>
        <a:ext cx="943062" cy="530727"/>
      </dsp:txXfrm>
    </dsp:sp>
    <dsp:sp modelId="{701371F3-A13C-4A5A-8448-79C9465A9B17}">
      <dsp:nvSpPr>
        <dsp:cNvPr id="0" name=""/>
        <dsp:cNvSpPr/>
      </dsp:nvSpPr>
      <dsp:spPr>
        <a:xfrm>
          <a:off x="813477" y="30556"/>
          <a:ext cx="1859840"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Mekanizmalar</a:t>
          </a:r>
          <a:endParaRPr lang="tr-TR" sz="1400" b="1" kern="1200" dirty="0">
            <a:solidFill>
              <a:schemeClr val="tx2">
                <a:lumMod val="50000"/>
              </a:schemeClr>
            </a:solidFill>
          </a:endParaRPr>
        </a:p>
      </dsp:txBody>
      <dsp:txXfrm>
        <a:off x="1078841" y="30556"/>
        <a:ext cx="1329113" cy="530727"/>
      </dsp:txXfrm>
    </dsp:sp>
    <dsp:sp modelId="{FDE8BA31-0C96-4842-8504-0DF1E6878272}">
      <dsp:nvSpPr>
        <dsp:cNvPr id="0" name=""/>
        <dsp:cNvSpPr/>
      </dsp:nvSpPr>
      <dsp:spPr>
        <a:xfrm>
          <a:off x="2407954" y="30556"/>
          <a:ext cx="1515531"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bg1"/>
              </a:solidFill>
            </a:rPr>
            <a:t>Güncel Gelişmeler</a:t>
          </a:r>
          <a:endParaRPr lang="tr-TR" sz="1400" b="1" kern="1200" dirty="0">
            <a:solidFill>
              <a:schemeClr val="bg1"/>
            </a:solidFill>
          </a:endParaRPr>
        </a:p>
      </dsp:txBody>
      <dsp:txXfrm>
        <a:off x="2673318" y="30556"/>
        <a:ext cx="984804" cy="530727"/>
      </dsp:txXfrm>
    </dsp:sp>
    <dsp:sp modelId="{2ACA6ED5-1FBC-49AB-BAF6-B9E7AAA0EB3F}">
      <dsp:nvSpPr>
        <dsp:cNvPr id="0" name=""/>
        <dsp:cNvSpPr/>
      </dsp:nvSpPr>
      <dsp:spPr>
        <a:xfrm>
          <a:off x="3658122"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Projeler</a:t>
          </a:r>
          <a:endParaRPr lang="tr-TR" sz="1400" b="1" kern="1200" dirty="0">
            <a:solidFill>
              <a:schemeClr val="tx2">
                <a:lumMod val="50000"/>
              </a:schemeClr>
            </a:solidFill>
          </a:endParaRPr>
        </a:p>
      </dsp:txBody>
      <dsp:txXfrm>
        <a:off x="3923486" y="30556"/>
        <a:ext cx="796090" cy="530727"/>
      </dsp:txXfrm>
    </dsp:sp>
    <dsp:sp modelId="{B2292C9B-F43F-409B-9F59-035EF9DF9CBE}">
      <dsp:nvSpPr>
        <dsp:cNvPr id="0" name=""/>
        <dsp:cNvSpPr/>
      </dsp:nvSpPr>
      <dsp:spPr>
        <a:xfrm>
          <a:off x="4719576"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Sorunlar</a:t>
          </a:r>
          <a:endParaRPr lang="tr-TR" sz="1400" b="1" kern="1200" dirty="0">
            <a:solidFill>
              <a:schemeClr val="tx2">
                <a:lumMod val="50000"/>
              </a:schemeClr>
            </a:solidFill>
          </a:endParaRPr>
        </a:p>
      </dsp:txBody>
      <dsp:txXfrm>
        <a:off x="4984940" y="30556"/>
        <a:ext cx="796090" cy="530727"/>
      </dsp:txXfrm>
    </dsp:sp>
    <dsp:sp modelId="{7316E82B-B8D2-4516-AEAB-7CF5DE04BB76}">
      <dsp:nvSpPr>
        <dsp:cNvPr id="0" name=""/>
        <dsp:cNvSpPr/>
      </dsp:nvSpPr>
      <dsp:spPr>
        <a:xfrm>
          <a:off x="5781030"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Takvim</a:t>
          </a:r>
          <a:endParaRPr lang="tr-TR" sz="1400" b="1" kern="1200" dirty="0">
            <a:solidFill>
              <a:schemeClr val="tx2">
                <a:lumMod val="50000"/>
              </a:schemeClr>
            </a:solidFill>
          </a:endParaRPr>
        </a:p>
      </dsp:txBody>
      <dsp:txXfrm>
        <a:off x="6046394" y="30556"/>
        <a:ext cx="796090" cy="530727"/>
      </dsp:txXfrm>
    </dsp:sp>
    <dsp:sp modelId="{6876A10A-7364-4A24-9B6B-5FAECB5CFB1A}">
      <dsp:nvSpPr>
        <dsp:cNvPr id="0" name=""/>
        <dsp:cNvSpPr/>
      </dsp:nvSpPr>
      <dsp:spPr>
        <a:xfrm>
          <a:off x="6842485"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İş Konseyi</a:t>
          </a:r>
          <a:endParaRPr lang="tr-TR" sz="1400" b="1" kern="1200" dirty="0">
            <a:solidFill>
              <a:schemeClr val="tx2">
                <a:lumMod val="50000"/>
              </a:schemeClr>
            </a:solidFill>
          </a:endParaRPr>
        </a:p>
      </dsp:txBody>
      <dsp:txXfrm>
        <a:off x="7107849" y="30556"/>
        <a:ext cx="796090" cy="530727"/>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858C89-95D8-47E6-AB2E-3A0A684A7E27}">
      <dsp:nvSpPr>
        <dsp:cNvPr id="0" name=""/>
        <dsp:cNvSpPr/>
      </dsp:nvSpPr>
      <dsp:spPr>
        <a:xfrm>
          <a:off x="5030316" y="1242341"/>
          <a:ext cx="1992965" cy="379174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0" rIns="194310" bIns="43180" numCol="1" spcCol="1270" anchor="ctr" anchorCtr="0">
          <a:noAutofit/>
        </a:bodyPr>
        <a:lstStyle/>
        <a:p>
          <a:pPr lvl="0" algn="r" defTabSz="1511300">
            <a:lnSpc>
              <a:spcPct val="90000"/>
            </a:lnSpc>
            <a:spcBef>
              <a:spcPct val="0"/>
            </a:spcBef>
            <a:spcAft>
              <a:spcPct val="35000"/>
            </a:spcAft>
          </a:pPr>
          <a:r>
            <a:rPr lang="tr-TR" sz="3400" b="1" kern="1200" dirty="0" smtClean="0"/>
            <a:t>SÜRE</a:t>
          </a:r>
          <a:endParaRPr lang="tr-TR" sz="3400" b="1" kern="1200" dirty="0"/>
        </a:p>
      </dsp:txBody>
      <dsp:txXfrm rot="16200000">
        <a:off x="5008699" y="2689542"/>
        <a:ext cx="3412571" cy="518171"/>
      </dsp:txXfrm>
    </dsp:sp>
    <dsp:sp modelId="{4833E7CD-C032-4FCE-8B4C-90B07A91D191}">
      <dsp:nvSpPr>
        <dsp:cNvPr id="0" name=""/>
        <dsp:cNvSpPr/>
      </dsp:nvSpPr>
      <dsp:spPr>
        <a:xfrm>
          <a:off x="2859152" y="602715"/>
          <a:ext cx="1992965" cy="442935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0" rIns="194310" bIns="43180" numCol="1" spcCol="1270" anchor="ctr" anchorCtr="0">
          <a:noAutofit/>
        </a:bodyPr>
        <a:lstStyle/>
        <a:p>
          <a:pPr lvl="0" algn="r" defTabSz="1511300">
            <a:lnSpc>
              <a:spcPct val="90000"/>
            </a:lnSpc>
            <a:spcBef>
              <a:spcPct val="0"/>
            </a:spcBef>
            <a:spcAft>
              <a:spcPct val="35000"/>
            </a:spcAft>
          </a:pPr>
          <a:r>
            <a:rPr lang="tr-TR" sz="3400" b="1" kern="1200" dirty="0" smtClean="0"/>
            <a:t>KRİTERLER</a:t>
          </a:r>
          <a:endParaRPr lang="tr-TR" sz="3400" b="1" kern="1200" dirty="0"/>
        </a:p>
      </dsp:txBody>
      <dsp:txXfrm rot="16200000">
        <a:off x="2550614" y="2336837"/>
        <a:ext cx="3986415" cy="518171"/>
      </dsp:txXfrm>
    </dsp:sp>
    <dsp:sp modelId="{A9A448B0-461E-4C80-B877-49149F03236B}">
      <dsp:nvSpPr>
        <dsp:cNvPr id="0" name=""/>
        <dsp:cNvSpPr/>
      </dsp:nvSpPr>
      <dsp:spPr>
        <a:xfrm>
          <a:off x="681574" y="0"/>
          <a:ext cx="1992965" cy="503206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0" rIns="194310" bIns="43180" numCol="1" spcCol="1270" anchor="ctr" anchorCtr="0">
          <a:noAutofit/>
        </a:bodyPr>
        <a:lstStyle/>
        <a:p>
          <a:pPr lvl="0" algn="r" defTabSz="1511300">
            <a:lnSpc>
              <a:spcPct val="90000"/>
            </a:lnSpc>
            <a:spcBef>
              <a:spcPct val="0"/>
            </a:spcBef>
            <a:spcAft>
              <a:spcPct val="35000"/>
            </a:spcAft>
          </a:pPr>
          <a:r>
            <a:rPr lang="tr-TR" sz="3400" b="1" kern="1200" dirty="0" smtClean="0"/>
            <a:t>KAPSAM</a:t>
          </a:r>
          <a:endParaRPr lang="tr-TR" sz="3400" b="1" kern="1200" dirty="0"/>
        </a:p>
      </dsp:txBody>
      <dsp:txXfrm rot="16200000">
        <a:off x="101813" y="2005343"/>
        <a:ext cx="4528859" cy="518171"/>
      </dsp:txXfrm>
    </dsp:sp>
    <dsp:sp modelId="{6CA4F91E-2893-4D00-AE70-1F297418EC58}">
      <dsp:nvSpPr>
        <dsp:cNvPr id="0" name=""/>
        <dsp:cNvSpPr/>
      </dsp:nvSpPr>
      <dsp:spPr>
        <a:xfrm>
          <a:off x="681574" y="0"/>
          <a:ext cx="1415005" cy="5056335"/>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tr-TR" sz="1600" b="1" kern="1200" dirty="0" smtClean="0"/>
            <a:t>1- İran’ın petrokimya sanayisi</a:t>
          </a:r>
          <a:endParaRPr lang="tr-TR" sz="1600" b="1" kern="1200" dirty="0"/>
        </a:p>
        <a:p>
          <a:pPr lvl="0" algn="l" defTabSz="711200">
            <a:lnSpc>
              <a:spcPct val="90000"/>
            </a:lnSpc>
            <a:spcBef>
              <a:spcPct val="0"/>
            </a:spcBef>
            <a:spcAft>
              <a:spcPct val="35000"/>
            </a:spcAft>
          </a:pPr>
          <a:r>
            <a:rPr lang="tr-TR" sz="1600" b="1" kern="1200" dirty="0" smtClean="0"/>
            <a:t>2- Değerli metal ticareti</a:t>
          </a:r>
        </a:p>
        <a:p>
          <a:pPr lvl="0" algn="l" defTabSz="711200">
            <a:lnSpc>
              <a:spcPct val="90000"/>
            </a:lnSpc>
            <a:spcBef>
              <a:spcPct val="0"/>
            </a:spcBef>
            <a:spcAft>
              <a:spcPct val="35000"/>
            </a:spcAft>
          </a:pPr>
          <a:r>
            <a:rPr lang="tr-TR" sz="1600" b="1" kern="1200" dirty="0" smtClean="0"/>
            <a:t>3- Otomotiv sektörü</a:t>
          </a:r>
        </a:p>
        <a:p>
          <a:pPr lvl="0" algn="l" defTabSz="711200">
            <a:lnSpc>
              <a:spcPct val="90000"/>
            </a:lnSpc>
            <a:spcBef>
              <a:spcPct val="0"/>
            </a:spcBef>
            <a:spcAft>
              <a:spcPct val="35000"/>
            </a:spcAft>
          </a:pPr>
          <a:r>
            <a:rPr lang="tr-TR" sz="1600" b="1" kern="1200" dirty="0" smtClean="0"/>
            <a:t>Sivil havacılık ürünleri</a:t>
          </a:r>
        </a:p>
        <a:p>
          <a:pPr lvl="0" algn="l" defTabSz="711200">
            <a:lnSpc>
              <a:spcPct val="90000"/>
            </a:lnSpc>
            <a:spcBef>
              <a:spcPct val="0"/>
            </a:spcBef>
            <a:spcAft>
              <a:spcPct val="35000"/>
            </a:spcAft>
          </a:pPr>
          <a:r>
            <a:rPr lang="tr-TR" sz="1600" b="1" kern="1200" dirty="0" smtClean="0"/>
            <a:t>4- BM, AB ve ABD Kongresinin yeni yaptırım kararı almaması</a:t>
          </a:r>
        </a:p>
        <a:p>
          <a:pPr lvl="0" algn="l" defTabSz="711200">
            <a:lnSpc>
              <a:spcPct val="90000"/>
            </a:lnSpc>
            <a:spcBef>
              <a:spcPct val="0"/>
            </a:spcBef>
            <a:spcAft>
              <a:spcPct val="35000"/>
            </a:spcAft>
          </a:pPr>
          <a:r>
            <a:rPr lang="tr-TR" sz="1600" b="1" kern="1200" dirty="0" smtClean="0"/>
            <a:t>İnsani yardım için ticaret kanalı</a:t>
          </a:r>
          <a:endParaRPr lang="tr-TR" sz="1600" b="1" kern="1200" dirty="0"/>
        </a:p>
      </dsp:txBody>
      <dsp:txXfrm>
        <a:off x="681574" y="0"/>
        <a:ext cx="1415005" cy="5056335"/>
      </dsp:txXfrm>
    </dsp:sp>
    <dsp:sp modelId="{501FC0BE-D0D9-4D6C-AA5F-3AE8D18508CF}">
      <dsp:nvSpPr>
        <dsp:cNvPr id="0" name=""/>
        <dsp:cNvSpPr/>
      </dsp:nvSpPr>
      <dsp:spPr>
        <a:xfrm>
          <a:off x="2859152" y="602715"/>
          <a:ext cx="1415005" cy="4453620"/>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tr-TR" sz="1600" b="1" kern="1200" dirty="0" smtClean="0"/>
            <a:t>1- İran’ın yükümlülüklerini yerine getirmesi</a:t>
          </a:r>
        </a:p>
        <a:p>
          <a:pPr lvl="0" algn="l" defTabSz="711200">
            <a:lnSpc>
              <a:spcPct val="90000"/>
            </a:lnSpc>
            <a:spcBef>
              <a:spcPct val="0"/>
            </a:spcBef>
            <a:spcAft>
              <a:spcPct val="35000"/>
            </a:spcAft>
          </a:pPr>
          <a:r>
            <a:rPr lang="tr-TR" sz="1600" b="1" kern="1200" dirty="0" smtClean="0"/>
            <a:t>2- </a:t>
          </a:r>
          <a:r>
            <a:rPr lang="tr-TR" sz="1600" b="1" kern="1200" dirty="0" err="1" smtClean="0"/>
            <a:t>UAEK’in</a:t>
          </a:r>
          <a:r>
            <a:rPr lang="tr-TR" sz="1600" b="1" kern="1200" dirty="0" smtClean="0"/>
            <a:t> kapsamlı denetimi</a:t>
          </a:r>
          <a:endParaRPr lang="tr-TR" sz="1600" b="1" kern="1200" dirty="0"/>
        </a:p>
      </dsp:txBody>
      <dsp:txXfrm>
        <a:off x="2859152" y="602715"/>
        <a:ext cx="1415005" cy="4453620"/>
      </dsp:txXfrm>
    </dsp:sp>
    <dsp:sp modelId="{96F20220-B52D-4637-A389-DAEF3A565DF5}">
      <dsp:nvSpPr>
        <dsp:cNvPr id="0" name=""/>
        <dsp:cNvSpPr/>
      </dsp:nvSpPr>
      <dsp:spPr>
        <a:xfrm>
          <a:off x="5030316" y="1242341"/>
          <a:ext cx="1415005" cy="3813994"/>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tr-TR" sz="1600" b="1" kern="1200" dirty="0" smtClean="0"/>
            <a:t>Başlangıç: </a:t>
          </a:r>
        </a:p>
        <a:p>
          <a:pPr lvl="0" algn="l" defTabSz="711200">
            <a:lnSpc>
              <a:spcPct val="90000"/>
            </a:lnSpc>
            <a:spcBef>
              <a:spcPct val="0"/>
            </a:spcBef>
            <a:spcAft>
              <a:spcPct val="35000"/>
            </a:spcAft>
          </a:pPr>
          <a:r>
            <a:rPr lang="tr-TR" sz="1600" b="1" kern="1200" dirty="0" smtClean="0"/>
            <a:t>20 Ocak 2014</a:t>
          </a:r>
          <a:endParaRPr lang="tr-TR" sz="1600" b="1" kern="1200" dirty="0"/>
        </a:p>
        <a:p>
          <a:pPr lvl="0" algn="l" defTabSz="711200">
            <a:lnSpc>
              <a:spcPct val="90000"/>
            </a:lnSpc>
            <a:spcBef>
              <a:spcPct val="0"/>
            </a:spcBef>
            <a:spcAft>
              <a:spcPct val="35000"/>
            </a:spcAft>
          </a:pPr>
          <a:r>
            <a:rPr lang="tr-TR" sz="1600" b="1" kern="1200" dirty="0" smtClean="0"/>
            <a:t>6 aylık süre</a:t>
          </a:r>
          <a:endParaRPr lang="tr-TR" sz="1600" b="1" kern="1200" dirty="0"/>
        </a:p>
      </dsp:txBody>
      <dsp:txXfrm>
        <a:off x="5030316" y="1242341"/>
        <a:ext cx="1415005" cy="3813994"/>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C14BE6-D27B-41EC-97B2-A12AA40BC8B7}">
      <dsp:nvSpPr>
        <dsp:cNvPr id="0" name=""/>
        <dsp:cNvSpPr/>
      </dsp:nvSpPr>
      <dsp:spPr>
        <a:xfrm>
          <a:off x="3097" y="30556"/>
          <a:ext cx="1075744" cy="53072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676"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Veriler</a:t>
          </a:r>
          <a:endParaRPr lang="tr-TR" sz="1400" b="1" kern="1200" dirty="0">
            <a:solidFill>
              <a:schemeClr val="tx2">
                <a:lumMod val="50000"/>
              </a:schemeClr>
            </a:solidFill>
          </a:endParaRPr>
        </a:p>
      </dsp:txBody>
      <dsp:txXfrm>
        <a:off x="3097" y="30556"/>
        <a:ext cx="943062" cy="530727"/>
      </dsp:txXfrm>
    </dsp:sp>
    <dsp:sp modelId="{701371F3-A13C-4A5A-8448-79C9465A9B17}">
      <dsp:nvSpPr>
        <dsp:cNvPr id="0" name=""/>
        <dsp:cNvSpPr/>
      </dsp:nvSpPr>
      <dsp:spPr>
        <a:xfrm>
          <a:off x="813477" y="30556"/>
          <a:ext cx="1859840"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Mekanizmalar</a:t>
          </a:r>
          <a:endParaRPr lang="tr-TR" sz="1400" b="1" kern="1200" dirty="0">
            <a:solidFill>
              <a:schemeClr val="tx2">
                <a:lumMod val="50000"/>
              </a:schemeClr>
            </a:solidFill>
          </a:endParaRPr>
        </a:p>
      </dsp:txBody>
      <dsp:txXfrm>
        <a:off x="1078841" y="30556"/>
        <a:ext cx="1329113" cy="530727"/>
      </dsp:txXfrm>
    </dsp:sp>
    <dsp:sp modelId="{FDE8BA31-0C96-4842-8504-0DF1E6878272}">
      <dsp:nvSpPr>
        <dsp:cNvPr id="0" name=""/>
        <dsp:cNvSpPr/>
      </dsp:nvSpPr>
      <dsp:spPr>
        <a:xfrm>
          <a:off x="2407954" y="30556"/>
          <a:ext cx="1515531"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bg1"/>
              </a:solidFill>
            </a:rPr>
            <a:t>Güncel Gelişmeler</a:t>
          </a:r>
          <a:endParaRPr lang="tr-TR" sz="1400" b="1" kern="1200" dirty="0">
            <a:solidFill>
              <a:schemeClr val="bg1"/>
            </a:solidFill>
          </a:endParaRPr>
        </a:p>
      </dsp:txBody>
      <dsp:txXfrm>
        <a:off x="2673318" y="30556"/>
        <a:ext cx="984804" cy="530727"/>
      </dsp:txXfrm>
    </dsp:sp>
    <dsp:sp modelId="{2ACA6ED5-1FBC-49AB-BAF6-B9E7AAA0EB3F}">
      <dsp:nvSpPr>
        <dsp:cNvPr id="0" name=""/>
        <dsp:cNvSpPr/>
      </dsp:nvSpPr>
      <dsp:spPr>
        <a:xfrm>
          <a:off x="3658122"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Projeler</a:t>
          </a:r>
          <a:endParaRPr lang="tr-TR" sz="1400" b="1" kern="1200" dirty="0">
            <a:solidFill>
              <a:schemeClr val="tx2">
                <a:lumMod val="50000"/>
              </a:schemeClr>
            </a:solidFill>
          </a:endParaRPr>
        </a:p>
      </dsp:txBody>
      <dsp:txXfrm>
        <a:off x="3923486" y="30556"/>
        <a:ext cx="796090" cy="530727"/>
      </dsp:txXfrm>
    </dsp:sp>
    <dsp:sp modelId="{B2292C9B-F43F-409B-9F59-035EF9DF9CBE}">
      <dsp:nvSpPr>
        <dsp:cNvPr id="0" name=""/>
        <dsp:cNvSpPr/>
      </dsp:nvSpPr>
      <dsp:spPr>
        <a:xfrm>
          <a:off x="4719576"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Sorunlar</a:t>
          </a:r>
          <a:endParaRPr lang="tr-TR" sz="1400" b="1" kern="1200" dirty="0">
            <a:solidFill>
              <a:schemeClr val="tx2">
                <a:lumMod val="50000"/>
              </a:schemeClr>
            </a:solidFill>
          </a:endParaRPr>
        </a:p>
      </dsp:txBody>
      <dsp:txXfrm>
        <a:off x="4984940" y="30556"/>
        <a:ext cx="796090" cy="530727"/>
      </dsp:txXfrm>
    </dsp:sp>
    <dsp:sp modelId="{7316E82B-B8D2-4516-AEAB-7CF5DE04BB76}">
      <dsp:nvSpPr>
        <dsp:cNvPr id="0" name=""/>
        <dsp:cNvSpPr/>
      </dsp:nvSpPr>
      <dsp:spPr>
        <a:xfrm>
          <a:off x="5781030"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Takvim</a:t>
          </a:r>
          <a:endParaRPr lang="tr-TR" sz="1400" b="1" kern="1200" dirty="0">
            <a:solidFill>
              <a:schemeClr val="tx2">
                <a:lumMod val="50000"/>
              </a:schemeClr>
            </a:solidFill>
          </a:endParaRPr>
        </a:p>
      </dsp:txBody>
      <dsp:txXfrm>
        <a:off x="6046394" y="30556"/>
        <a:ext cx="796090" cy="530727"/>
      </dsp:txXfrm>
    </dsp:sp>
    <dsp:sp modelId="{6876A10A-7364-4A24-9B6B-5FAECB5CFB1A}">
      <dsp:nvSpPr>
        <dsp:cNvPr id="0" name=""/>
        <dsp:cNvSpPr/>
      </dsp:nvSpPr>
      <dsp:spPr>
        <a:xfrm>
          <a:off x="6842485"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İş Konseyi</a:t>
          </a:r>
          <a:endParaRPr lang="tr-TR" sz="1400" b="1" kern="1200" dirty="0">
            <a:solidFill>
              <a:schemeClr val="tx2">
                <a:lumMod val="50000"/>
              </a:schemeClr>
            </a:solidFill>
          </a:endParaRPr>
        </a:p>
      </dsp:txBody>
      <dsp:txXfrm>
        <a:off x="7107849" y="30556"/>
        <a:ext cx="796090" cy="530727"/>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F0CBFD-4C91-408A-8C0F-473FAF53A8B4}">
      <dsp:nvSpPr>
        <dsp:cNvPr id="0" name=""/>
        <dsp:cNvSpPr/>
      </dsp:nvSpPr>
      <dsp:spPr>
        <a:xfrm>
          <a:off x="0" y="320999"/>
          <a:ext cx="7128791"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5EF5D7A-E2DC-41FB-AA54-93EAF4CED020}">
      <dsp:nvSpPr>
        <dsp:cNvPr id="0" name=""/>
        <dsp:cNvSpPr/>
      </dsp:nvSpPr>
      <dsp:spPr>
        <a:xfrm>
          <a:off x="356439" y="55319"/>
          <a:ext cx="4990154"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8616" tIns="0" rIns="188616" bIns="0" numCol="1" spcCol="1270" anchor="ctr" anchorCtr="0">
          <a:noAutofit/>
        </a:bodyPr>
        <a:lstStyle/>
        <a:p>
          <a:pPr lvl="0" algn="l" defTabSz="711200">
            <a:lnSpc>
              <a:spcPct val="90000"/>
            </a:lnSpc>
            <a:spcBef>
              <a:spcPct val="0"/>
            </a:spcBef>
            <a:spcAft>
              <a:spcPct val="35000"/>
            </a:spcAft>
          </a:pPr>
          <a:r>
            <a:rPr lang="tr-TR" sz="1600" kern="1200" dirty="0" smtClean="0"/>
            <a:t>Nükleer Silahların Yayılmasını Önleme Anlaşması ve  Uluslar arası Atom Enerjisi Ajanı Tedbirlerine uygun</a:t>
          </a:r>
          <a:endParaRPr lang="tr-TR" sz="1600" kern="1200" dirty="0"/>
        </a:p>
      </dsp:txBody>
      <dsp:txXfrm>
        <a:off x="382378" y="81258"/>
        <a:ext cx="4938276" cy="479482"/>
      </dsp:txXfrm>
    </dsp:sp>
    <dsp:sp modelId="{43A8EAD6-26E2-49BF-871C-1575810EEB8B}">
      <dsp:nvSpPr>
        <dsp:cNvPr id="0" name=""/>
        <dsp:cNvSpPr/>
      </dsp:nvSpPr>
      <dsp:spPr>
        <a:xfrm>
          <a:off x="0" y="1137479"/>
          <a:ext cx="7128791"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77E3499-4F4A-4E0A-8C69-E6E0F8482BAF}">
      <dsp:nvSpPr>
        <dsp:cNvPr id="0" name=""/>
        <dsp:cNvSpPr/>
      </dsp:nvSpPr>
      <dsp:spPr>
        <a:xfrm>
          <a:off x="356439" y="871799"/>
          <a:ext cx="4990154"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8616" tIns="0" rIns="188616" bIns="0" numCol="1" spcCol="1270" anchor="ctr" anchorCtr="0">
          <a:noAutofit/>
        </a:bodyPr>
        <a:lstStyle/>
        <a:p>
          <a:pPr lvl="0" algn="l" defTabSz="711200">
            <a:lnSpc>
              <a:spcPct val="90000"/>
            </a:lnSpc>
            <a:spcBef>
              <a:spcPct val="0"/>
            </a:spcBef>
            <a:spcAft>
              <a:spcPct val="35000"/>
            </a:spcAft>
          </a:pPr>
          <a:r>
            <a:rPr lang="tr-TR" sz="1600" i="0" kern="1200" dirty="0" smtClean="0"/>
            <a:t>BM Güvenlik Konseyi Kararlarına Uygun</a:t>
          </a:r>
          <a:endParaRPr lang="tr-TR" sz="1600" i="0" kern="1200" dirty="0"/>
        </a:p>
      </dsp:txBody>
      <dsp:txXfrm>
        <a:off x="382378" y="897738"/>
        <a:ext cx="4938276" cy="479482"/>
      </dsp:txXfrm>
    </dsp:sp>
    <dsp:sp modelId="{AC36F98A-062E-42C2-876A-2B736247C919}">
      <dsp:nvSpPr>
        <dsp:cNvPr id="0" name=""/>
        <dsp:cNvSpPr/>
      </dsp:nvSpPr>
      <dsp:spPr>
        <a:xfrm>
          <a:off x="0" y="1953959"/>
          <a:ext cx="7128791"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7F0B551-C0AF-405E-8584-60286FEAE293}">
      <dsp:nvSpPr>
        <dsp:cNvPr id="0" name=""/>
        <dsp:cNvSpPr/>
      </dsp:nvSpPr>
      <dsp:spPr>
        <a:xfrm>
          <a:off x="356439" y="1688280"/>
          <a:ext cx="4990154"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8616" tIns="0" rIns="188616" bIns="0" numCol="1" spcCol="1270" anchor="ctr" anchorCtr="0">
          <a:noAutofit/>
        </a:bodyPr>
        <a:lstStyle/>
        <a:p>
          <a:pPr lvl="0" algn="l" defTabSz="711200">
            <a:lnSpc>
              <a:spcPct val="90000"/>
            </a:lnSpc>
            <a:spcBef>
              <a:spcPct val="0"/>
            </a:spcBef>
            <a:spcAft>
              <a:spcPct val="35000"/>
            </a:spcAft>
          </a:pPr>
          <a:r>
            <a:rPr lang="tr-TR" sz="1600" i="0" kern="1200" dirty="0" smtClean="0"/>
            <a:t>Karşılıklı Tanımlanmış Zenginleştirme Programları</a:t>
          </a:r>
          <a:endParaRPr lang="tr-TR" sz="1600" i="0" kern="1200" dirty="0"/>
        </a:p>
      </dsp:txBody>
      <dsp:txXfrm>
        <a:off x="382378" y="1714219"/>
        <a:ext cx="4938276" cy="479482"/>
      </dsp:txXfrm>
    </dsp:sp>
    <dsp:sp modelId="{949EC7F2-30EA-4BAC-ADDF-F7CD5C7ECF9A}">
      <dsp:nvSpPr>
        <dsp:cNvPr id="0" name=""/>
        <dsp:cNvSpPr/>
      </dsp:nvSpPr>
      <dsp:spPr>
        <a:xfrm>
          <a:off x="0" y="2770440"/>
          <a:ext cx="7128791"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5C9E300-C9D7-4C2A-AAFC-8729A7C01DC8}">
      <dsp:nvSpPr>
        <dsp:cNvPr id="0" name=""/>
        <dsp:cNvSpPr/>
      </dsp:nvSpPr>
      <dsp:spPr>
        <a:xfrm>
          <a:off x="356439" y="2504760"/>
          <a:ext cx="4990154"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8616" tIns="0" rIns="188616" bIns="0" numCol="1" spcCol="1270" anchor="ctr" anchorCtr="0">
          <a:noAutofit/>
        </a:bodyPr>
        <a:lstStyle/>
        <a:p>
          <a:pPr lvl="0" algn="l" defTabSz="711200">
            <a:lnSpc>
              <a:spcPct val="90000"/>
            </a:lnSpc>
            <a:spcBef>
              <a:spcPct val="0"/>
            </a:spcBef>
            <a:spcAft>
              <a:spcPct val="35000"/>
            </a:spcAft>
          </a:pPr>
          <a:r>
            <a:rPr lang="tr-TR" sz="1600" i="0" kern="1200" dirty="0" smtClean="0"/>
            <a:t>Arak Reaktöründeki Kaygıları Gideren</a:t>
          </a:r>
          <a:endParaRPr lang="tr-TR" sz="1600" i="0" kern="1200" dirty="0"/>
        </a:p>
      </dsp:txBody>
      <dsp:txXfrm>
        <a:off x="382378" y="2530699"/>
        <a:ext cx="4938276" cy="479482"/>
      </dsp:txXfrm>
    </dsp:sp>
    <dsp:sp modelId="{E4EE7A30-1447-4EF1-84C7-1CB9CA3E6DE5}">
      <dsp:nvSpPr>
        <dsp:cNvPr id="0" name=""/>
        <dsp:cNvSpPr/>
      </dsp:nvSpPr>
      <dsp:spPr>
        <a:xfrm>
          <a:off x="0" y="3586920"/>
          <a:ext cx="7128791"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34D3FF7-5BD7-4BCD-A843-B852C89F82A6}">
      <dsp:nvSpPr>
        <dsp:cNvPr id="0" name=""/>
        <dsp:cNvSpPr/>
      </dsp:nvSpPr>
      <dsp:spPr>
        <a:xfrm>
          <a:off x="356439" y="3321240"/>
          <a:ext cx="4990154"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8616" tIns="0" rIns="188616" bIns="0" numCol="1" spcCol="1270" anchor="ctr" anchorCtr="0">
          <a:noAutofit/>
        </a:bodyPr>
        <a:lstStyle/>
        <a:p>
          <a:pPr lvl="0" algn="l" defTabSz="711200">
            <a:lnSpc>
              <a:spcPct val="90000"/>
            </a:lnSpc>
            <a:spcBef>
              <a:spcPct val="0"/>
            </a:spcBef>
            <a:spcAft>
              <a:spcPct val="35000"/>
            </a:spcAft>
          </a:pPr>
          <a:r>
            <a:rPr lang="tr-TR" sz="1600" i="0" kern="1200" dirty="0" smtClean="0"/>
            <a:t>Şeffaflık İlkesi Temelinde</a:t>
          </a:r>
          <a:endParaRPr lang="tr-TR" sz="1600" i="0" kern="1200" dirty="0"/>
        </a:p>
      </dsp:txBody>
      <dsp:txXfrm>
        <a:off x="382378" y="3347179"/>
        <a:ext cx="4938276" cy="479482"/>
      </dsp:txXfrm>
    </dsp:sp>
    <dsp:sp modelId="{ECD1A9B2-22E5-419A-96B4-72CDE4E57511}">
      <dsp:nvSpPr>
        <dsp:cNvPr id="0" name=""/>
        <dsp:cNvSpPr/>
      </dsp:nvSpPr>
      <dsp:spPr>
        <a:xfrm>
          <a:off x="0" y="4403400"/>
          <a:ext cx="7128791"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9B4C1F5-B3FC-41F3-A94F-A4F9BDE3E9D4}">
      <dsp:nvSpPr>
        <dsp:cNvPr id="0" name=""/>
        <dsp:cNvSpPr/>
      </dsp:nvSpPr>
      <dsp:spPr>
        <a:xfrm>
          <a:off x="356439" y="4137720"/>
          <a:ext cx="4990154"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8616" tIns="0" rIns="188616" bIns="0" numCol="1" spcCol="1270" anchor="ctr" anchorCtr="0">
          <a:noAutofit/>
        </a:bodyPr>
        <a:lstStyle/>
        <a:p>
          <a:pPr lvl="0" algn="l" defTabSz="711200">
            <a:lnSpc>
              <a:spcPct val="90000"/>
            </a:lnSpc>
            <a:spcBef>
              <a:spcPct val="0"/>
            </a:spcBef>
            <a:spcAft>
              <a:spcPct val="35000"/>
            </a:spcAft>
          </a:pPr>
          <a:r>
            <a:rPr lang="tr-TR" sz="1600" i="0" kern="1200" dirty="0" smtClean="0"/>
            <a:t>Uluslararası Sivil Nükleer İşbirliğini İçeren </a:t>
          </a:r>
          <a:endParaRPr lang="tr-TR" sz="1600" i="0" kern="1200" dirty="0"/>
        </a:p>
      </dsp:txBody>
      <dsp:txXfrm>
        <a:off x="382378" y="4163659"/>
        <a:ext cx="4938276" cy="479482"/>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C14BE6-D27B-41EC-97B2-A12AA40BC8B7}">
      <dsp:nvSpPr>
        <dsp:cNvPr id="0" name=""/>
        <dsp:cNvSpPr/>
      </dsp:nvSpPr>
      <dsp:spPr>
        <a:xfrm>
          <a:off x="3097" y="30556"/>
          <a:ext cx="1075744" cy="53072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676"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Veriler</a:t>
          </a:r>
          <a:endParaRPr lang="tr-TR" sz="1400" b="1" kern="1200" dirty="0">
            <a:solidFill>
              <a:schemeClr val="tx2">
                <a:lumMod val="50000"/>
              </a:schemeClr>
            </a:solidFill>
          </a:endParaRPr>
        </a:p>
      </dsp:txBody>
      <dsp:txXfrm>
        <a:off x="3097" y="30556"/>
        <a:ext cx="943062" cy="530727"/>
      </dsp:txXfrm>
    </dsp:sp>
    <dsp:sp modelId="{701371F3-A13C-4A5A-8448-79C9465A9B17}">
      <dsp:nvSpPr>
        <dsp:cNvPr id="0" name=""/>
        <dsp:cNvSpPr/>
      </dsp:nvSpPr>
      <dsp:spPr>
        <a:xfrm>
          <a:off x="813477" y="30556"/>
          <a:ext cx="1859840"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Mekanizmalar</a:t>
          </a:r>
          <a:endParaRPr lang="tr-TR" sz="1400" b="1" kern="1200" dirty="0">
            <a:solidFill>
              <a:schemeClr val="tx2">
                <a:lumMod val="50000"/>
              </a:schemeClr>
            </a:solidFill>
          </a:endParaRPr>
        </a:p>
      </dsp:txBody>
      <dsp:txXfrm>
        <a:off x="1078841" y="30556"/>
        <a:ext cx="1329113" cy="530727"/>
      </dsp:txXfrm>
    </dsp:sp>
    <dsp:sp modelId="{FDE8BA31-0C96-4842-8504-0DF1E6878272}">
      <dsp:nvSpPr>
        <dsp:cNvPr id="0" name=""/>
        <dsp:cNvSpPr/>
      </dsp:nvSpPr>
      <dsp:spPr>
        <a:xfrm>
          <a:off x="2407954" y="30556"/>
          <a:ext cx="1515531"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bg1"/>
              </a:solidFill>
            </a:rPr>
            <a:t>Güncel Gelişmeler</a:t>
          </a:r>
          <a:endParaRPr lang="tr-TR" sz="1400" b="1" kern="1200" dirty="0">
            <a:solidFill>
              <a:schemeClr val="bg1"/>
            </a:solidFill>
          </a:endParaRPr>
        </a:p>
      </dsp:txBody>
      <dsp:txXfrm>
        <a:off x="2673318" y="30556"/>
        <a:ext cx="984804" cy="530727"/>
      </dsp:txXfrm>
    </dsp:sp>
    <dsp:sp modelId="{2ACA6ED5-1FBC-49AB-BAF6-B9E7AAA0EB3F}">
      <dsp:nvSpPr>
        <dsp:cNvPr id="0" name=""/>
        <dsp:cNvSpPr/>
      </dsp:nvSpPr>
      <dsp:spPr>
        <a:xfrm>
          <a:off x="3658122"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Projeler</a:t>
          </a:r>
          <a:endParaRPr lang="tr-TR" sz="1400" b="1" kern="1200" dirty="0">
            <a:solidFill>
              <a:schemeClr val="tx2">
                <a:lumMod val="50000"/>
              </a:schemeClr>
            </a:solidFill>
          </a:endParaRPr>
        </a:p>
      </dsp:txBody>
      <dsp:txXfrm>
        <a:off x="3923486" y="30556"/>
        <a:ext cx="796090" cy="530727"/>
      </dsp:txXfrm>
    </dsp:sp>
    <dsp:sp modelId="{B2292C9B-F43F-409B-9F59-035EF9DF9CBE}">
      <dsp:nvSpPr>
        <dsp:cNvPr id="0" name=""/>
        <dsp:cNvSpPr/>
      </dsp:nvSpPr>
      <dsp:spPr>
        <a:xfrm>
          <a:off x="4719576"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Sorunlar</a:t>
          </a:r>
          <a:endParaRPr lang="tr-TR" sz="1400" b="1" kern="1200" dirty="0">
            <a:solidFill>
              <a:schemeClr val="tx2">
                <a:lumMod val="50000"/>
              </a:schemeClr>
            </a:solidFill>
          </a:endParaRPr>
        </a:p>
      </dsp:txBody>
      <dsp:txXfrm>
        <a:off x="4984940" y="30556"/>
        <a:ext cx="796090" cy="530727"/>
      </dsp:txXfrm>
    </dsp:sp>
    <dsp:sp modelId="{7316E82B-B8D2-4516-AEAB-7CF5DE04BB76}">
      <dsp:nvSpPr>
        <dsp:cNvPr id="0" name=""/>
        <dsp:cNvSpPr/>
      </dsp:nvSpPr>
      <dsp:spPr>
        <a:xfrm>
          <a:off x="5781030"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Takvim</a:t>
          </a:r>
          <a:endParaRPr lang="tr-TR" sz="1400" b="1" kern="1200" dirty="0">
            <a:solidFill>
              <a:schemeClr val="tx2">
                <a:lumMod val="50000"/>
              </a:schemeClr>
            </a:solidFill>
          </a:endParaRPr>
        </a:p>
      </dsp:txBody>
      <dsp:txXfrm>
        <a:off x="6046394" y="30556"/>
        <a:ext cx="796090" cy="530727"/>
      </dsp:txXfrm>
    </dsp:sp>
    <dsp:sp modelId="{6876A10A-7364-4A24-9B6B-5FAECB5CFB1A}">
      <dsp:nvSpPr>
        <dsp:cNvPr id="0" name=""/>
        <dsp:cNvSpPr/>
      </dsp:nvSpPr>
      <dsp:spPr>
        <a:xfrm>
          <a:off x="6842485"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İş Konseyi</a:t>
          </a:r>
          <a:endParaRPr lang="tr-TR" sz="1400" b="1" kern="1200" dirty="0">
            <a:solidFill>
              <a:schemeClr val="tx2">
                <a:lumMod val="50000"/>
              </a:schemeClr>
            </a:solidFill>
          </a:endParaRPr>
        </a:p>
      </dsp:txBody>
      <dsp:txXfrm>
        <a:off x="7107849" y="30556"/>
        <a:ext cx="796090" cy="530727"/>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5D156E-D4B7-4E41-9644-C556219D6AB4}">
      <dsp:nvSpPr>
        <dsp:cNvPr id="0" name=""/>
        <dsp:cNvSpPr/>
      </dsp:nvSpPr>
      <dsp:spPr>
        <a:xfrm>
          <a:off x="0" y="1404156"/>
          <a:ext cx="6096000" cy="1872208"/>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3189112-18FB-4E91-B9FE-3E299AC74DB0}">
      <dsp:nvSpPr>
        <dsp:cNvPr id="0" name=""/>
        <dsp:cNvSpPr/>
      </dsp:nvSpPr>
      <dsp:spPr>
        <a:xfrm>
          <a:off x="2678" y="0"/>
          <a:ext cx="1768078" cy="18722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lvl="0" algn="ctr" defTabSz="800100">
            <a:lnSpc>
              <a:spcPct val="90000"/>
            </a:lnSpc>
            <a:spcBef>
              <a:spcPct val="0"/>
            </a:spcBef>
            <a:spcAft>
              <a:spcPct val="35000"/>
            </a:spcAft>
          </a:pPr>
          <a:r>
            <a:rPr lang="tr-TR" sz="1800" b="1" kern="1200" dirty="0" smtClean="0">
              <a:solidFill>
                <a:schemeClr val="tx2">
                  <a:lumMod val="50000"/>
                </a:schemeClr>
              </a:solidFill>
            </a:rPr>
            <a:t>İran’a Artan İlgi</a:t>
          </a:r>
          <a:endParaRPr lang="tr-TR" sz="1800" b="1" kern="1200" dirty="0">
            <a:solidFill>
              <a:schemeClr val="tx2">
                <a:lumMod val="50000"/>
              </a:schemeClr>
            </a:solidFill>
          </a:endParaRPr>
        </a:p>
      </dsp:txBody>
      <dsp:txXfrm>
        <a:off x="2678" y="0"/>
        <a:ext cx="1768078" cy="1872208"/>
      </dsp:txXfrm>
    </dsp:sp>
    <dsp:sp modelId="{CC32021F-6A68-42AC-B6BB-B6AB8431BDB2}">
      <dsp:nvSpPr>
        <dsp:cNvPr id="0" name=""/>
        <dsp:cNvSpPr/>
      </dsp:nvSpPr>
      <dsp:spPr>
        <a:xfrm>
          <a:off x="652691" y="2106234"/>
          <a:ext cx="468052" cy="46805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57F278-0912-4A2C-9407-07209CD93507}">
      <dsp:nvSpPr>
        <dsp:cNvPr id="0" name=""/>
        <dsp:cNvSpPr/>
      </dsp:nvSpPr>
      <dsp:spPr>
        <a:xfrm>
          <a:off x="1859160" y="2808312"/>
          <a:ext cx="1768078" cy="18722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lvl="0" algn="ctr" defTabSz="800100">
            <a:lnSpc>
              <a:spcPct val="90000"/>
            </a:lnSpc>
            <a:spcBef>
              <a:spcPct val="0"/>
            </a:spcBef>
            <a:spcAft>
              <a:spcPct val="35000"/>
            </a:spcAft>
          </a:pPr>
          <a:r>
            <a:rPr lang="tr-TR" sz="1800" b="1" kern="1200" dirty="0" smtClean="0">
              <a:solidFill>
                <a:schemeClr val="tx2">
                  <a:lumMod val="50000"/>
                </a:schemeClr>
              </a:solidFill>
            </a:rPr>
            <a:t>İthalat Yasaklarının Kalkması</a:t>
          </a:r>
          <a:endParaRPr lang="tr-TR" sz="1800" b="1" kern="1200" dirty="0">
            <a:solidFill>
              <a:schemeClr val="tx2">
                <a:lumMod val="50000"/>
              </a:schemeClr>
            </a:solidFill>
          </a:endParaRPr>
        </a:p>
      </dsp:txBody>
      <dsp:txXfrm>
        <a:off x="1859160" y="2808312"/>
        <a:ext cx="1768078" cy="1872208"/>
      </dsp:txXfrm>
    </dsp:sp>
    <dsp:sp modelId="{60841C0E-7F84-46C4-998A-4C8A288D834B}">
      <dsp:nvSpPr>
        <dsp:cNvPr id="0" name=""/>
        <dsp:cNvSpPr/>
      </dsp:nvSpPr>
      <dsp:spPr>
        <a:xfrm>
          <a:off x="2509173" y="2106234"/>
          <a:ext cx="468052" cy="46805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4DDC1E-2928-4954-9BAB-05AFE3425A64}">
      <dsp:nvSpPr>
        <dsp:cNvPr id="0" name=""/>
        <dsp:cNvSpPr/>
      </dsp:nvSpPr>
      <dsp:spPr>
        <a:xfrm>
          <a:off x="3715642" y="0"/>
          <a:ext cx="1768078" cy="18722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lvl="0" algn="ctr" defTabSz="800100">
            <a:lnSpc>
              <a:spcPct val="90000"/>
            </a:lnSpc>
            <a:spcBef>
              <a:spcPct val="0"/>
            </a:spcBef>
            <a:spcAft>
              <a:spcPct val="35000"/>
            </a:spcAft>
          </a:pPr>
          <a:r>
            <a:rPr lang="tr-TR" sz="1800" b="1" kern="1200" dirty="0" smtClean="0">
              <a:solidFill>
                <a:schemeClr val="tx2">
                  <a:lumMod val="50000"/>
                </a:schemeClr>
              </a:solidFill>
            </a:rPr>
            <a:t>Güney Kore ve Japonya’nın Ödemeleri</a:t>
          </a:r>
          <a:endParaRPr lang="tr-TR" sz="1800" b="1" kern="1200" dirty="0">
            <a:solidFill>
              <a:schemeClr val="tx2">
                <a:lumMod val="50000"/>
              </a:schemeClr>
            </a:solidFill>
          </a:endParaRPr>
        </a:p>
      </dsp:txBody>
      <dsp:txXfrm>
        <a:off x="3715642" y="0"/>
        <a:ext cx="1768078" cy="1872208"/>
      </dsp:txXfrm>
    </dsp:sp>
    <dsp:sp modelId="{FBC1502F-3F43-446A-8176-77579206003B}">
      <dsp:nvSpPr>
        <dsp:cNvPr id="0" name=""/>
        <dsp:cNvSpPr/>
      </dsp:nvSpPr>
      <dsp:spPr>
        <a:xfrm>
          <a:off x="4365656" y="2106234"/>
          <a:ext cx="468052" cy="46805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C14BE6-D27B-41EC-97B2-A12AA40BC8B7}">
      <dsp:nvSpPr>
        <dsp:cNvPr id="0" name=""/>
        <dsp:cNvSpPr/>
      </dsp:nvSpPr>
      <dsp:spPr>
        <a:xfrm>
          <a:off x="3097" y="30556"/>
          <a:ext cx="1075744" cy="53072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676"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Veriler</a:t>
          </a:r>
          <a:endParaRPr lang="tr-TR" sz="1400" b="1" kern="1200" dirty="0">
            <a:solidFill>
              <a:schemeClr val="tx2">
                <a:lumMod val="50000"/>
              </a:schemeClr>
            </a:solidFill>
          </a:endParaRPr>
        </a:p>
      </dsp:txBody>
      <dsp:txXfrm>
        <a:off x="3097" y="30556"/>
        <a:ext cx="943062" cy="530727"/>
      </dsp:txXfrm>
    </dsp:sp>
    <dsp:sp modelId="{701371F3-A13C-4A5A-8448-79C9465A9B17}">
      <dsp:nvSpPr>
        <dsp:cNvPr id="0" name=""/>
        <dsp:cNvSpPr/>
      </dsp:nvSpPr>
      <dsp:spPr>
        <a:xfrm>
          <a:off x="813477" y="30556"/>
          <a:ext cx="1859840"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Mekanizmalar</a:t>
          </a:r>
          <a:endParaRPr lang="tr-TR" sz="1400" b="1" kern="1200" dirty="0">
            <a:solidFill>
              <a:schemeClr val="tx2">
                <a:lumMod val="50000"/>
              </a:schemeClr>
            </a:solidFill>
          </a:endParaRPr>
        </a:p>
      </dsp:txBody>
      <dsp:txXfrm>
        <a:off x="1078841" y="30556"/>
        <a:ext cx="1329113" cy="530727"/>
      </dsp:txXfrm>
    </dsp:sp>
    <dsp:sp modelId="{FDE8BA31-0C96-4842-8504-0DF1E6878272}">
      <dsp:nvSpPr>
        <dsp:cNvPr id="0" name=""/>
        <dsp:cNvSpPr/>
      </dsp:nvSpPr>
      <dsp:spPr>
        <a:xfrm>
          <a:off x="2407954" y="30556"/>
          <a:ext cx="1515531"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bg1"/>
              </a:solidFill>
            </a:rPr>
            <a:t>Güncel Gelişmeler</a:t>
          </a:r>
          <a:endParaRPr lang="tr-TR" sz="1400" b="1" kern="1200" dirty="0">
            <a:solidFill>
              <a:schemeClr val="bg1"/>
            </a:solidFill>
          </a:endParaRPr>
        </a:p>
      </dsp:txBody>
      <dsp:txXfrm>
        <a:off x="2673318" y="30556"/>
        <a:ext cx="984804" cy="530727"/>
      </dsp:txXfrm>
    </dsp:sp>
    <dsp:sp modelId="{2ACA6ED5-1FBC-49AB-BAF6-B9E7AAA0EB3F}">
      <dsp:nvSpPr>
        <dsp:cNvPr id="0" name=""/>
        <dsp:cNvSpPr/>
      </dsp:nvSpPr>
      <dsp:spPr>
        <a:xfrm>
          <a:off x="3658122"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Projeler</a:t>
          </a:r>
          <a:endParaRPr lang="tr-TR" sz="1400" b="1" kern="1200" dirty="0">
            <a:solidFill>
              <a:schemeClr val="tx2">
                <a:lumMod val="50000"/>
              </a:schemeClr>
            </a:solidFill>
          </a:endParaRPr>
        </a:p>
      </dsp:txBody>
      <dsp:txXfrm>
        <a:off x="3923486" y="30556"/>
        <a:ext cx="796090" cy="530727"/>
      </dsp:txXfrm>
    </dsp:sp>
    <dsp:sp modelId="{B2292C9B-F43F-409B-9F59-035EF9DF9CBE}">
      <dsp:nvSpPr>
        <dsp:cNvPr id="0" name=""/>
        <dsp:cNvSpPr/>
      </dsp:nvSpPr>
      <dsp:spPr>
        <a:xfrm>
          <a:off x="4719576"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Sorunlar</a:t>
          </a:r>
          <a:endParaRPr lang="tr-TR" sz="1400" b="1" kern="1200" dirty="0">
            <a:solidFill>
              <a:schemeClr val="tx2">
                <a:lumMod val="50000"/>
              </a:schemeClr>
            </a:solidFill>
          </a:endParaRPr>
        </a:p>
      </dsp:txBody>
      <dsp:txXfrm>
        <a:off x="4984940" y="30556"/>
        <a:ext cx="796090" cy="530727"/>
      </dsp:txXfrm>
    </dsp:sp>
    <dsp:sp modelId="{7316E82B-B8D2-4516-AEAB-7CF5DE04BB76}">
      <dsp:nvSpPr>
        <dsp:cNvPr id="0" name=""/>
        <dsp:cNvSpPr/>
      </dsp:nvSpPr>
      <dsp:spPr>
        <a:xfrm>
          <a:off x="5781030"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Takvim</a:t>
          </a:r>
          <a:endParaRPr lang="tr-TR" sz="1400" b="1" kern="1200" dirty="0">
            <a:solidFill>
              <a:schemeClr val="tx2">
                <a:lumMod val="50000"/>
              </a:schemeClr>
            </a:solidFill>
          </a:endParaRPr>
        </a:p>
      </dsp:txBody>
      <dsp:txXfrm>
        <a:off x="6046394" y="30556"/>
        <a:ext cx="796090" cy="530727"/>
      </dsp:txXfrm>
    </dsp:sp>
    <dsp:sp modelId="{6876A10A-7364-4A24-9B6B-5FAECB5CFB1A}">
      <dsp:nvSpPr>
        <dsp:cNvPr id="0" name=""/>
        <dsp:cNvSpPr/>
      </dsp:nvSpPr>
      <dsp:spPr>
        <a:xfrm>
          <a:off x="6842485"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İş Konseyi</a:t>
          </a:r>
          <a:endParaRPr lang="tr-TR" sz="1400" b="1" kern="1200" dirty="0">
            <a:solidFill>
              <a:schemeClr val="tx2">
                <a:lumMod val="50000"/>
              </a:schemeClr>
            </a:solidFill>
          </a:endParaRPr>
        </a:p>
      </dsp:txBody>
      <dsp:txXfrm>
        <a:off x="7107849" y="30556"/>
        <a:ext cx="796090" cy="530727"/>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910F12-1CA7-4B7C-817B-BCBCE2E1D3C5}">
      <dsp:nvSpPr>
        <dsp:cNvPr id="0" name=""/>
        <dsp:cNvSpPr/>
      </dsp:nvSpPr>
      <dsp:spPr>
        <a:xfrm>
          <a:off x="1405252" y="2173508"/>
          <a:ext cx="2631764" cy="175538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lvl="0" algn="l" defTabSz="711200">
            <a:lnSpc>
              <a:spcPct val="90000"/>
            </a:lnSpc>
            <a:spcBef>
              <a:spcPct val="0"/>
            </a:spcBef>
            <a:spcAft>
              <a:spcPct val="35000"/>
            </a:spcAft>
          </a:pPr>
          <a:r>
            <a:rPr lang="tr-TR" sz="1600" b="1" kern="1200" dirty="0" smtClean="0"/>
            <a:t>Bölgeye sağlanacak enerji</a:t>
          </a:r>
          <a:endParaRPr lang="tr-TR" sz="1600" b="1" kern="1200" dirty="0"/>
        </a:p>
      </dsp:txBody>
      <dsp:txXfrm>
        <a:off x="1826335" y="2173508"/>
        <a:ext cx="2210681" cy="1755386"/>
      </dsp:txXfrm>
    </dsp:sp>
    <dsp:sp modelId="{35DC462D-E05B-4FFF-AA06-7CD9854A7D34}">
      <dsp:nvSpPr>
        <dsp:cNvPr id="0" name=""/>
        <dsp:cNvSpPr/>
      </dsp:nvSpPr>
      <dsp:spPr>
        <a:xfrm>
          <a:off x="1645" y="1471704"/>
          <a:ext cx="1754509" cy="175450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tr-TR" sz="1600" b="1" kern="1200" dirty="0" smtClean="0"/>
            <a:t>Ortak Sanayi Bölgesi</a:t>
          </a:r>
          <a:endParaRPr lang="tr-TR" sz="1600" b="1" kern="1200" dirty="0"/>
        </a:p>
      </dsp:txBody>
      <dsp:txXfrm>
        <a:off x="258587" y="1728646"/>
        <a:ext cx="1240625" cy="1240625"/>
      </dsp:txXfrm>
    </dsp:sp>
    <dsp:sp modelId="{A729930A-8E20-4B44-B613-8D4F3325C718}">
      <dsp:nvSpPr>
        <dsp:cNvPr id="0" name=""/>
        <dsp:cNvSpPr/>
      </dsp:nvSpPr>
      <dsp:spPr>
        <a:xfrm>
          <a:off x="5791526" y="2173508"/>
          <a:ext cx="2631764" cy="175538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lvl="0" algn="l" defTabSz="711200">
            <a:lnSpc>
              <a:spcPct val="90000"/>
            </a:lnSpc>
            <a:spcBef>
              <a:spcPct val="0"/>
            </a:spcBef>
            <a:spcAft>
              <a:spcPct val="35000"/>
            </a:spcAft>
          </a:pPr>
          <a:r>
            <a:rPr lang="tr-TR" sz="1600" b="1" kern="1200" dirty="0" smtClean="0"/>
            <a:t>İran’ın iç onay süreci</a:t>
          </a:r>
          <a:endParaRPr lang="tr-TR" sz="1600" b="1" kern="1200" dirty="0"/>
        </a:p>
      </dsp:txBody>
      <dsp:txXfrm>
        <a:off x="6212608" y="2173508"/>
        <a:ext cx="2210681" cy="1755386"/>
      </dsp:txXfrm>
    </dsp:sp>
    <dsp:sp modelId="{F6B659DA-C67C-472C-99BF-96E7D9ACCB2E}">
      <dsp:nvSpPr>
        <dsp:cNvPr id="0" name=""/>
        <dsp:cNvSpPr/>
      </dsp:nvSpPr>
      <dsp:spPr>
        <a:xfrm>
          <a:off x="4387918" y="1471704"/>
          <a:ext cx="1754509" cy="175450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tr-TR" sz="1600" b="1" kern="1200" dirty="0" smtClean="0"/>
            <a:t>Gümrük Kapılarının Modernizasyonu</a:t>
          </a:r>
          <a:endParaRPr lang="tr-TR" sz="1600" b="1" kern="1200" dirty="0"/>
        </a:p>
      </dsp:txBody>
      <dsp:txXfrm>
        <a:off x="4644860" y="1728646"/>
        <a:ext cx="1240625" cy="1240625"/>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C14BE6-D27B-41EC-97B2-A12AA40BC8B7}">
      <dsp:nvSpPr>
        <dsp:cNvPr id="0" name=""/>
        <dsp:cNvSpPr/>
      </dsp:nvSpPr>
      <dsp:spPr>
        <a:xfrm>
          <a:off x="3097" y="30556"/>
          <a:ext cx="1075744" cy="53072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676"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Veriler</a:t>
          </a:r>
          <a:endParaRPr lang="tr-TR" sz="1400" b="1" kern="1200" dirty="0">
            <a:solidFill>
              <a:schemeClr val="tx2">
                <a:lumMod val="50000"/>
              </a:schemeClr>
            </a:solidFill>
          </a:endParaRPr>
        </a:p>
      </dsp:txBody>
      <dsp:txXfrm>
        <a:off x="3097" y="30556"/>
        <a:ext cx="943062" cy="530727"/>
      </dsp:txXfrm>
    </dsp:sp>
    <dsp:sp modelId="{701371F3-A13C-4A5A-8448-79C9465A9B17}">
      <dsp:nvSpPr>
        <dsp:cNvPr id="0" name=""/>
        <dsp:cNvSpPr/>
      </dsp:nvSpPr>
      <dsp:spPr>
        <a:xfrm>
          <a:off x="813477" y="30556"/>
          <a:ext cx="1859840"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Mekanizmalar</a:t>
          </a:r>
          <a:endParaRPr lang="tr-TR" sz="1400" b="1" kern="1200" dirty="0">
            <a:solidFill>
              <a:schemeClr val="tx2">
                <a:lumMod val="50000"/>
              </a:schemeClr>
            </a:solidFill>
          </a:endParaRPr>
        </a:p>
      </dsp:txBody>
      <dsp:txXfrm>
        <a:off x="1078841" y="30556"/>
        <a:ext cx="1329113" cy="530727"/>
      </dsp:txXfrm>
    </dsp:sp>
    <dsp:sp modelId="{FDE8BA31-0C96-4842-8504-0DF1E6878272}">
      <dsp:nvSpPr>
        <dsp:cNvPr id="0" name=""/>
        <dsp:cNvSpPr/>
      </dsp:nvSpPr>
      <dsp:spPr>
        <a:xfrm>
          <a:off x="2407954" y="30556"/>
          <a:ext cx="1515531"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Güncel Gelişmeler</a:t>
          </a:r>
          <a:endParaRPr lang="tr-TR" sz="1400" b="1" kern="1200" dirty="0">
            <a:solidFill>
              <a:schemeClr val="tx2">
                <a:lumMod val="50000"/>
              </a:schemeClr>
            </a:solidFill>
          </a:endParaRPr>
        </a:p>
      </dsp:txBody>
      <dsp:txXfrm>
        <a:off x="2673318" y="30556"/>
        <a:ext cx="984804" cy="530727"/>
      </dsp:txXfrm>
    </dsp:sp>
    <dsp:sp modelId="{2ACA6ED5-1FBC-49AB-BAF6-B9E7AAA0EB3F}">
      <dsp:nvSpPr>
        <dsp:cNvPr id="0" name=""/>
        <dsp:cNvSpPr/>
      </dsp:nvSpPr>
      <dsp:spPr>
        <a:xfrm>
          <a:off x="3658122"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bg1"/>
              </a:solidFill>
            </a:rPr>
            <a:t>Projeler</a:t>
          </a:r>
          <a:endParaRPr lang="tr-TR" sz="1400" b="1" kern="1200" dirty="0">
            <a:solidFill>
              <a:schemeClr val="bg1"/>
            </a:solidFill>
          </a:endParaRPr>
        </a:p>
      </dsp:txBody>
      <dsp:txXfrm>
        <a:off x="3923486" y="30556"/>
        <a:ext cx="796090" cy="530727"/>
      </dsp:txXfrm>
    </dsp:sp>
    <dsp:sp modelId="{B2292C9B-F43F-409B-9F59-035EF9DF9CBE}">
      <dsp:nvSpPr>
        <dsp:cNvPr id="0" name=""/>
        <dsp:cNvSpPr/>
      </dsp:nvSpPr>
      <dsp:spPr>
        <a:xfrm>
          <a:off x="4719576"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Sorunlar</a:t>
          </a:r>
          <a:endParaRPr lang="tr-TR" sz="1400" b="1" kern="1200" dirty="0">
            <a:solidFill>
              <a:schemeClr val="tx2">
                <a:lumMod val="50000"/>
              </a:schemeClr>
            </a:solidFill>
          </a:endParaRPr>
        </a:p>
      </dsp:txBody>
      <dsp:txXfrm>
        <a:off x="4984940" y="30556"/>
        <a:ext cx="796090" cy="530727"/>
      </dsp:txXfrm>
    </dsp:sp>
    <dsp:sp modelId="{7316E82B-B8D2-4516-AEAB-7CF5DE04BB76}">
      <dsp:nvSpPr>
        <dsp:cNvPr id="0" name=""/>
        <dsp:cNvSpPr/>
      </dsp:nvSpPr>
      <dsp:spPr>
        <a:xfrm>
          <a:off x="5781030"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Takvim</a:t>
          </a:r>
          <a:endParaRPr lang="tr-TR" sz="1400" b="1" kern="1200" dirty="0">
            <a:solidFill>
              <a:schemeClr val="tx2">
                <a:lumMod val="50000"/>
              </a:schemeClr>
            </a:solidFill>
          </a:endParaRPr>
        </a:p>
      </dsp:txBody>
      <dsp:txXfrm>
        <a:off x="6046394" y="30556"/>
        <a:ext cx="796090" cy="530727"/>
      </dsp:txXfrm>
    </dsp:sp>
    <dsp:sp modelId="{6876A10A-7364-4A24-9B6B-5FAECB5CFB1A}">
      <dsp:nvSpPr>
        <dsp:cNvPr id="0" name=""/>
        <dsp:cNvSpPr/>
      </dsp:nvSpPr>
      <dsp:spPr>
        <a:xfrm>
          <a:off x="6842485"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İş Konseyi</a:t>
          </a:r>
          <a:endParaRPr lang="tr-TR" sz="1400" b="1" kern="1200" dirty="0">
            <a:solidFill>
              <a:schemeClr val="tx2">
                <a:lumMod val="50000"/>
              </a:schemeClr>
            </a:solidFill>
          </a:endParaRPr>
        </a:p>
      </dsp:txBody>
      <dsp:txXfrm>
        <a:off x="7107849" y="30556"/>
        <a:ext cx="796090" cy="530727"/>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AF5223-FBD3-4E01-B463-E435CC8C025B}">
      <dsp:nvSpPr>
        <dsp:cNvPr id="0" name=""/>
        <dsp:cNvSpPr/>
      </dsp:nvSpPr>
      <dsp:spPr>
        <a:xfrm>
          <a:off x="1175" y="235346"/>
          <a:ext cx="2994421" cy="3593306"/>
        </a:xfrm>
        <a:prstGeom prst="roundRect">
          <a:avLst>
            <a:gd name="adj" fmla="val 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8580" rIns="88900" bIns="0" numCol="1" spcCol="1270" anchor="t" anchorCtr="0">
          <a:noAutofit/>
        </a:bodyPr>
        <a:lstStyle/>
        <a:p>
          <a:pPr lvl="0" algn="r" defTabSz="889000">
            <a:lnSpc>
              <a:spcPct val="90000"/>
            </a:lnSpc>
            <a:spcBef>
              <a:spcPct val="0"/>
            </a:spcBef>
            <a:spcAft>
              <a:spcPct val="35000"/>
            </a:spcAft>
          </a:pPr>
          <a:r>
            <a:rPr lang="tr-TR" sz="2000" b="1" kern="1200" dirty="0" smtClean="0">
              <a:solidFill>
                <a:schemeClr val="bg1"/>
              </a:solidFill>
            </a:rPr>
            <a:t>Türk Firmalarının Sorunları</a:t>
          </a:r>
          <a:endParaRPr lang="tr-TR" sz="2000" b="1" kern="1200" dirty="0">
            <a:solidFill>
              <a:schemeClr val="bg1"/>
            </a:solidFill>
          </a:endParaRPr>
        </a:p>
      </dsp:txBody>
      <dsp:txXfrm rot="16200000">
        <a:off x="-1172637" y="1409160"/>
        <a:ext cx="2946511" cy="598884"/>
      </dsp:txXfrm>
    </dsp:sp>
    <dsp:sp modelId="{80BB16EE-0D77-4002-A527-9152040C05F2}">
      <dsp:nvSpPr>
        <dsp:cNvPr id="0" name=""/>
        <dsp:cNvSpPr/>
      </dsp:nvSpPr>
      <dsp:spPr>
        <a:xfrm>
          <a:off x="600060" y="235346"/>
          <a:ext cx="2230844" cy="3593306"/>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2296" rIns="0" bIns="0" numCol="1" spcCol="1270" anchor="t" anchorCtr="0">
          <a:noAutofit/>
        </a:bodyPr>
        <a:lstStyle/>
        <a:p>
          <a:pPr lvl="0" algn="l" defTabSz="1066800">
            <a:lnSpc>
              <a:spcPct val="90000"/>
            </a:lnSpc>
            <a:spcBef>
              <a:spcPct val="0"/>
            </a:spcBef>
            <a:spcAft>
              <a:spcPct val="35000"/>
            </a:spcAft>
          </a:pPr>
          <a:r>
            <a:rPr lang="tr-TR" sz="2400" kern="1200" dirty="0" smtClean="0"/>
            <a:t>Akaryakıt Fiyat Farkı</a:t>
          </a:r>
        </a:p>
        <a:p>
          <a:pPr lvl="0" algn="l" defTabSz="1066800">
            <a:lnSpc>
              <a:spcPct val="90000"/>
            </a:lnSpc>
            <a:spcBef>
              <a:spcPct val="0"/>
            </a:spcBef>
            <a:spcAft>
              <a:spcPct val="35000"/>
            </a:spcAft>
          </a:pPr>
          <a:r>
            <a:rPr lang="tr-TR" sz="2400" kern="1200" dirty="0" smtClean="0"/>
            <a:t>Yüksek Vergi Oranları</a:t>
          </a:r>
        </a:p>
        <a:p>
          <a:pPr lvl="0" algn="l" defTabSz="1066800">
            <a:lnSpc>
              <a:spcPct val="90000"/>
            </a:lnSpc>
            <a:spcBef>
              <a:spcPct val="0"/>
            </a:spcBef>
            <a:spcAft>
              <a:spcPct val="35000"/>
            </a:spcAft>
          </a:pPr>
          <a:r>
            <a:rPr lang="tr-TR" sz="2400" kern="1200" dirty="0" smtClean="0"/>
            <a:t>Marka ve Patent Mevzuatını Yetersizliği</a:t>
          </a:r>
        </a:p>
        <a:p>
          <a:pPr lvl="0" algn="l" defTabSz="1066800">
            <a:lnSpc>
              <a:spcPct val="90000"/>
            </a:lnSpc>
            <a:spcBef>
              <a:spcPct val="0"/>
            </a:spcBef>
            <a:spcAft>
              <a:spcPct val="35000"/>
            </a:spcAft>
          </a:pPr>
          <a:r>
            <a:rPr lang="tr-TR" sz="2400" kern="1200" dirty="0" smtClean="0"/>
            <a:t>Keyfi Uygulamalar</a:t>
          </a:r>
          <a:endParaRPr lang="tr-TR" sz="2400" kern="1200" dirty="0"/>
        </a:p>
      </dsp:txBody>
      <dsp:txXfrm>
        <a:off x="600060" y="235346"/>
        <a:ext cx="2230844" cy="3593306"/>
      </dsp:txXfrm>
    </dsp:sp>
    <dsp:sp modelId="{B188270A-82DC-437F-92EA-714B05DC69E3}">
      <dsp:nvSpPr>
        <dsp:cNvPr id="0" name=""/>
        <dsp:cNvSpPr/>
      </dsp:nvSpPr>
      <dsp:spPr>
        <a:xfrm>
          <a:off x="3100402" y="235346"/>
          <a:ext cx="2994421" cy="3593306"/>
        </a:xfrm>
        <a:prstGeom prst="roundRect">
          <a:avLst>
            <a:gd name="adj" fmla="val 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8580" rIns="88900" bIns="0" numCol="1" spcCol="1270" anchor="t" anchorCtr="0">
          <a:noAutofit/>
        </a:bodyPr>
        <a:lstStyle/>
        <a:p>
          <a:pPr lvl="0" algn="r" defTabSz="889000">
            <a:lnSpc>
              <a:spcPct val="90000"/>
            </a:lnSpc>
            <a:spcBef>
              <a:spcPct val="0"/>
            </a:spcBef>
            <a:spcAft>
              <a:spcPct val="35000"/>
            </a:spcAft>
          </a:pPr>
          <a:r>
            <a:rPr lang="tr-TR" sz="2000" b="1" kern="1200" dirty="0" smtClean="0"/>
            <a:t>İran Firmalarının Sorunları</a:t>
          </a:r>
          <a:endParaRPr lang="tr-TR" sz="2000" b="1" kern="1200" dirty="0"/>
        </a:p>
      </dsp:txBody>
      <dsp:txXfrm rot="16200000">
        <a:off x="1926589" y="1409160"/>
        <a:ext cx="2946511" cy="598884"/>
      </dsp:txXfrm>
    </dsp:sp>
    <dsp:sp modelId="{57FBEE61-14F7-49FC-83DA-DBA0CCFA848D}">
      <dsp:nvSpPr>
        <dsp:cNvPr id="0" name=""/>
        <dsp:cNvSpPr/>
      </dsp:nvSpPr>
      <dsp:spPr>
        <a:xfrm rot="5400000">
          <a:off x="2851388" y="3090602"/>
          <a:ext cx="527972" cy="449163"/>
        </a:xfrm>
        <a:prstGeom prst="flowChartExtra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224B09E-5909-459F-A7F4-8A1785805242}">
      <dsp:nvSpPr>
        <dsp:cNvPr id="0" name=""/>
        <dsp:cNvSpPr/>
      </dsp:nvSpPr>
      <dsp:spPr>
        <a:xfrm>
          <a:off x="3699286" y="235346"/>
          <a:ext cx="2230844" cy="3593306"/>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2296" rIns="0" bIns="0" numCol="1" spcCol="1270" anchor="t" anchorCtr="0">
          <a:noAutofit/>
        </a:bodyPr>
        <a:lstStyle/>
        <a:p>
          <a:pPr lvl="0" algn="l" defTabSz="1066800">
            <a:lnSpc>
              <a:spcPct val="90000"/>
            </a:lnSpc>
            <a:spcBef>
              <a:spcPct val="0"/>
            </a:spcBef>
            <a:spcAft>
              <a:spcPct val="35000"/>
            </a:spcAft>
          </a:pPr>
          <a:r>
            <a:rPr lang="tr-TR" sz="2400" kern="1200" dirty="0" smtClean="0"/>
            <a:t>İthalatta Korunma Önlemleri</a:t>
          </a:r>
        </a:p>
        <a:p>
          <a:pPr lvl="0" algn="l" defTabSz="1066800">
            <a:lnSpc>
              <a:spcPct val="90000"/>
            </a:lnSpc>
            <a:spcBef>
              <a:spcPct val="0"/>
            </a:spcBef>
            <a:spcAft>
              <a:spcPct val="35000"/>
            </a:spcAft>
          </a:pPr>
          <a:r>
            <a:rPr lang="tr-TR" sz="2400" kern="1200" dirty="0" smtClean="0"/>
            <a:t>Bankacılık İşlemleri</a:t>
          </a:r>
        </a:p>
        <a:p>
          <a:pPr lvl="0" algn="l" defTabSz="1066800">
            <a:lnSpc>
              <a:spcPct val="90000"/>
            </a:lnSpc>
            <a:spcBef>
              <a:spcPct val="0"/>
            </a:spcBef>
            <a:spcAft>
              <a:spcPct val="35000"/>
            </a:spcAft>
          </a:pPr>
          <a:endParaRPr lang="tr-TR" sz="2400" kern="1200" dirty="0"/>
        </a:p>
      </dsp:txBody>
      <dsp:txXfrm>
        <a:off x="3699286" y="235346"/>
        <a:ext cx="2230844" cy="35933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5FE9DE-62BC-441C-9890-2EB49285E1DB}">
      <dsp:nvSpPr>
        <dsp:cNvPr id="0" name=""/>
        <dsp:cNvSpPr/>
      </dsp:nvSpPr>
      <dsp:spPr>
        <a:xfrm>
          <a:off x="1444736" y="0"/>
          <a:ext cx="5390926" cy="5390926"/>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0131771-6EB4-454C-8CA0-0E2070C8C0D7}">
      <dsp:nvSpPr>
        <dsp:cNvPr id="0" name=""/>
        <dsp:cNvSpPr/>
      </dsp:nvSpPr>
      <dsp:spPr>
        <a:xfrm>
          <a:off x="1956874" y="512138"/>
          <a:ext cx="2102461" cy="210246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tr-TR" sz="2200" b="1" kern="1200" dirty="0" smtClean="0"/>
            <a:t>İran’ın 2012 ihracatında </a:t>
          </a:r>
          <a:r>
            <a:rPr lang="tr-TR" sz="2800" b="1" kern="1200" dirty="0" smtClean="0"/>
            <a:t>Türkiye 3.</a:t>
          </a:r>
        </a:p>
        <a:p>
          <a:pPr lvl="0" algn="ctr" defTabSz="977900">
            <a:lnSpc>
              <a:spcPct val="90000"/>
            </a:lnSpc>
            <a:spcBef>
              <a:spcPct val="0"/>
            </a:spcBef>
            <a:spcAft>
              <a:spcPct val="35000"/>
            </a:spcAft>
          </a:pPr>
          <a:r>
            <a:rPr lang="tr-TR" sz="2800" b="1" kern="1200" dirty="0" smtClean="0"/>
            <a:t>(%14)</a:t>
          </a:r>
          <a:endParaRPr lang="tr-TR" sz="2800" b="1" kern="1200" dirty="0"/>
        </a:p>
      </dsp:txBody>
      <dsp:txXfrm>
        <a:off x="2059508" y="614772"/>
        <a:ext cx="1897193" cy="1897193"/>
      </dsp:txXfrm>
    </dsp:sp>
    <dsp:sp modelId="{4A1F4DDB-3F19-4205-BEA3-AFC11112DAA0}">
      <dsp:nvSpPr>
        <dsp:cNvPr id="0" name=""/>
        <dsp:cNvSpPr/>
      </dsp:nvSpPr>
      <dsp:spPr>
        <a:xfrm>
          <a:off x="4221063" y="512138"/>
          <a:ext cx="2102461" cy="210246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tr-TR" sz="2200" b="1" kern="1200" dirty="0" smtClean="0"/>
            <a:t>İran’ın 2012 ithalatında </a:t>
          </a:r>
          <a:r>
            <a:rPr lang="tr-TR" sz="2800" b="1" kern="1200" dirty="0" smtClean="0"/>
            <a:t>Türkiye 2.</a:t>
          </a:r>
        </a:p>
        <a:p>
          <a:pPr lvl="0" algn="ctr" defTabSz="977900">
            <a:lnSpc>
              <a:spcPct val="90000"/>
            </a:lnSpc>
            <a:spcBef>
              <a:spcPct val="0"/>
            </a:spcBef>
            <a:spcAft>
              <a:spcPct val="35000"/>
            </a:spcAft>
          </a:pPr>
          <a:r>
            <a:rPr lang="tr-TR" sz="2800" b="1" kern="1200" dirty="0" smtClean="0"/>
            <a:t>(%19)</a:t>
          </a:r>
          <a:endParaRPr lang="tr-TR" sz="2800" b="1" kern="1200" dirty="0"/>
        </a:p>
      </dsp:txBody>
      <dsp:txXfrm>
        <a:off x="4323697" y="614772"/>
        <a:ext cx="1897193" cy="1897193"/>
      </dsp:txXfrm>
    </dsp:sp>
    <dsp:sp modelId="{F1EFF451-F2C7-4B13-BB6D-699651232B1E}">
      <dsp:nvSpPr>
        <dsp:cNvPr id="0" name=""/>
        <dsp:cNvSpPr/>
      </dsp:nvSpPr>
      <dsp:spPr>
        <a:xfrm>
          <a:off x="1956874" y="2776327"/>
          <a:ext cx="2102461" cy="210246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tr-TR" sz="2200" b="1" kern="1200" dirty="0" smtClean="0"/>
            <a:t>Türkiye’nin 2013 ihracatında </a:t>
          </a:r>
          <a:r>
            <a:rPr lang="tr-TR" sz="2800" b="1" kern="1200" dirty="0" smtClean="0"/>
            <a:t>İran 10.</a:t>
          </a:r>
        </a:p>
        <a:p>
          <a:pPr lvl="0" algn="ctr" defTabSz="977900">
            <a:lnSpc>
              <a:spcPct val="90000"/>
            </a:lnSpc>
            <a:spcBef>
              <a:spcPct val="0"/>
            </a:spcBef>
            <a:spcAft>
              <a:spcPct val="35000"/>
            </a:spcAft>
          </a:pPr>
          <a:r>
            <a:rPr lang="tr-TR" sz="2800" b="1" kern="1200" dirty="0" smtClean="0"/>
            <a:t>(%3)</a:t>
          </a:r>
          <a:endParaRPr lang="tr-TR" sz="2800" b="1" kern="1200" dirty="0"/>
        </a:p>
      </dsp:txBody>
      <dsp:txXfrm>
        <a:off x="2059508" y="2878961"/>
        <a:ext cx="1897193" cy="1897193"/>
      </dsp:txXfrm>
    </dsp:sp>
    <dsp:sp modelId="{B5DEF771-7000-494F-87EA-E17953F6A96E}">
      <dsp:nvSpPr>
        <dsp:cNvPr id="0" name=""/>
        <dsp:cNvSpPr/>
      </dsp:nvSpPr>
      <dsp:spPr>
        <a:xfrm>
          <a:off x="4221063" y="2776327"/>
          <a:ext cx="2102461" cy="210246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tr-TR" sz="2200" b="1" kern="1200" dirty="0" smtClean="0"/>
            <a:t>Türkiye’nin 2013 ithalatında </a:t>
          </a:r>
          <a:r>
            <a:rPr lang="tr-TR" sz="2800" b="1" kern="1200" dirty="0" smtClean="0"/>
            <a:t>İran 6.</a:t>
          </a:r>
        </a:p>
        <a:p>
          <a:pPr lvl="0" algn="ctr" defTabSz="977900">
            <a:lnSpc>
              <a:spcPct val="90000"/>
            </a:lnSpc>
            <a:spcBef>
              <a:spcPct val="0"/>
            </a:spcBef>
            <a:spcAft>
              <a:spcPct val="35000"/>
            </a:spcAft>
          </a:pPr>
          <a:r>
            <a:rPr lang="tr-TR" sz="2800" b="1" kern="1200" dirty="0" smtClean="0"/>
            <a:t>(%4)</a:t>
          </a:r>
          <a:endParaRPr lang="tr-TR" sz="2800" b="1" kern="1200" dirty="0"/>
        </a:p>
      </dsp:txBody>
      <dsp:txXfrm>
        <a:off x="4323697" y="2878961"/>
        <a:ext cx="1897193" cy="1897193"/>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C14BE6-D27B-41EC-97B2-A12AA40BC8B7}">
      <dsp:nvSpPr>
        <dsp:cNvPr id="0" name=""/>
        <dsp:cNvSpPr/>
      </dsp:nvSpPr>
      <dsp:spPr>
        <a:xfrm>
          <a:off x="3097" y="30556"/>
          <a:ext cx="1075744" cy="53072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676"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Veriler</a:t>
          </a:r>
          <a:endParaRPr lang="tr-TR" sz="1400" b="1" kern="1200" dirty="0">
            <a:solidFill>
              <a:schemeClr val="tx2">
                <a:lumMod val="50000"/>
              </a:schemeClr>
            </a:solidFill>
          </a:endParaRPr>
        </a:p>
      </dsp:txBody>
      <dsp:txXfrm>
        <a:off x="3097" y="30556"/>
        <a:ext cx="943062" cy="530727"/>
      </dsp:txXfrm>
    </dsp:sp>
    <dsp:sp modelId="{701371F3-A13C-4A5A-8448-79C9465A9B17}">
      <dsp:nvSpPr>
        <dsp:cNvPr id="0" name=""/>
        <dsp:cNvSpPr/>
      </dsp:nvSpPr>
      <dsp:spPr>
        <a:xfrm>
          <a:off x="813477" y="30556"/>
          <a:ext cx="1859840"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Mekanizmalar</a:t>
          </a:r>
          <a:endParaRPr lang="tr-TR" sz="1400" b="1" kern="1200" dirty="0">
            <a:solidFill>
              <a:schemeClr val="tx2">
                <a:lumMod val="50000"/>
              </a:schemeClr>
            </a:solidFill>
          </a:endParaRPr>
        </a:p>
      </dsp:txBody>
      <dsp:txXfrm>
        <a:off x="1078841" y="30556"/>
        <a:ext cx="1329113" cy="530727"/>
      </dsp:txXfrm>
    </dsp:sp>
    <dsp:sp modelId="{FDE8BA31-0C96-4842-8504-0DF1E6878272}">
      <dsp:nvSpPr>
        <dsp:cNvPr id="0" name=""/>
        <dsp:cNvSpPr/>
      </dsp:nvSpPr>
      <dsp:spPr>
        <a:xfrm>
          <a:off x="2407954" y="30556"/>
          <a:ext cx="1515531"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Güncel Gelişmeler</a:t>
          </a:r>
          <a:endParaRPr lang="tr-TR" sz="1400" b="1" kern="1200" dirty="0">
            <a:solidFill>
              <a:schemeClr val="tx2">
                <a:lumMod val="50000"/>
              </a:schemeClr>
            </a:solidFill>
          </a:endParaRPr>
        </a:p>
      </dsp:txBody>
      <dsp:txXfrm>
        <a:off x="2673318" y="30556"/>
        <a:ext cx="984804" cy="530727"/>
      </dsp:txXfrm>
    </dsp:sp>
    <dsp:sp modelId="{2ACA6ED5-1FBC-49AB-BAF6-B9E7AAA0EB3F}">
      <dsp:nvSpPr>
        <dsp:cNvPr id="0" name=""/>
        <dsp:cNvSpPr/>
      </dsp:nvSpPr>
      <dsp:spPr>
        <a:xfrm>
          <a:off x="3658122"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Projeler</a:t>
          </a:r>
          <a:endParaRPr lang="tr-TR" sz="1400" b="1" kern="1200" dirty="0">
            <a:solidFill>
              <a:schemeClr val="tx2">
                <a:lumMod val="50000"/>
              </a:schemeClr>
            </a:solidFill>
          </a:endParaRPr>
        </a:p>
      </dsp:txBody>
      <dsp:txXfrm>
        <a:off x="3923486" y="30556"/>
        <a:ext cx="796090" cy="530727"/>
      </dsp:txXfrm>
    </dsp:sp>
    <dsp:sp modelId="{B2292C9B-F43F-409B-9F59-035EF9DF9CBE}">
      <dsp:nvSpPr>
        <dsp:cNvPr id="0" name=""/>
        <dsp:cNvSpPr/>
      </dsp:nvSpPr>
      <dsp:spPr>
        <a:xfrm>
          <a:off x="4719576"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bg1"/>
              </a:solidFill>
            </a:rPr>
            <a:t>Sorunlar</a:t>
          </a:r>
          <a:endParaRPr lang="tr-TR" sz="1400" b="1" kern="1200" dirty="0">
            <a:solidFill>
              <a:schemeClr val="bg1"/>
            </a:solidFill>
          </a:endParaRPr>
        </a:p>
      </dsp:txBody>
      <dsp:txXfrm>
        <a:off x="4984940" y="30556"/>
        <a:ext cx="796090" cy="530727"/>
      </dsp:txXfrm>
    </dsp:sp>
    <dsp:sp modelId="{7316E82B-B8D2-4516-AEAB-7CF5DE04BB76}">
      <dsp:nvSpPr>
        <dsp:cNvPr id="0" name=""/>
        <dsp:cNvSpPr/>
      </dsp:nvSpPr>
      <dsp:spPr>
        <a:xfrm>
          <a:off x="5781030"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Takvim</a:t>
          </a:r>
          <a:endParaRPr lang="tr-TR" sz="1400" b="1" kern="1200" dirty="0">
            <a:solidFill>
              <a:schemeClr val="tx2">
                <a:lumMod val="50000"/>
              </a:schemeClr>
            </a:solidFill>
          </a:endParaRPr>
        </a:p>
      </dsp:txBody>
      <dsp:txXfrm>
        <a:off x="6046394" y="30556"/>
        <a:ext cx="796090" cy="530727"/>
      </dsp:txXfrm>
    </dsp:sp>
    <dsp:sp modelId="{6876A10A-7364-4A24-9B6B-5FAECB5CFB1A}">
      <dsp:nvSpPr>
        <dsp:cNvPr id="0" name=""/>
        <dsp:cNvSpPr/>
      </dsp:nvSpPr>
      <dsp:spPr>
        <a:xfrm>
          <a:off x="6842485"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İş Konseyi</a:t>
          </a:r>
          <a:endParaRPr lang="tr-TR" sz="1400" b="1" kern="1200" dirty="0">
            <a:solidFill>
              <a:schemeClr val="tx2">
                <a:lumMod val="50000"/>
              </a:schemeClr>
            </a:solidFill>
          </a:endParaRPr>
        </a:p>
      </dsp:txBody>
      <dsp:txXfrm>
        <a:off x="7107849" y="30556"/>
        <a:ext cx="796090" cy="530727"/>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C14BE6-D27B-41EC-97B2-A12AA40BC8B7}">
      <dsp:nvSpPr>
        <dsp:cNvPr id="0" name=""/>
        <dsp:cNvSpPr/>
      </dsp:nvSpPr>
      <dsp:spPr>
        <a:xfrm>
          <a:off x="3097" y="30556"/>
          <a:ext cx="1075744" cy="53072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676"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Veriler</a:t>
          </a:r>
          <a:endParaRPr lang="tr-TR" sz="1400" b="1" kern="1200" dirty="0">
            <a:solidFill>
              <a:schemeClr val="tx2">
                <a:lumMod val="50000"/>
              </a:schemeClr>
            </a:solidFill>
          </a:endParaRPr>
        </a:p>
      </dsp:txBody>
      <dsp:txXfrm>
        <a:off x="3097" y="30556"/>
        <a:ext cx="943062" cy="530727"/>
      </dsp:txXfrm>
    </dsp:sp>
    <dsp:sp modelId="{701371F3-A13C-4A5A-8448-79C9465A9B17}">
      <dsp:nvSpPr>
        <dsp:cNvPr id="0" name=""/>
        <dsp:cNvSpPr/>
      </dsp:nvSpPr>
      <dsp:spPr>
        <a:xfrm>
          <a:off x="813477" y="30556"/>
          <a:ext cx="1859840"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Mekanizmalar</a:t>
          </a:r>
          <a:endParaRPr lang="tr-TR" sz="1400" b="1" kern="1200" dirty="0">
            <a:solidFill>
              <a:schemeClr val="tx2">
                <a:lumMod val="50000"/>
              </a:schemeClr>
            </a:solidFill>
          </a:endParaRPr>
        </a:p>
      </dsp:txBody>
      <dsp:txXfrm>
        <a:off x="1078841" y="30556"/>
        <a:ext cx="1329113" cy="530727"/>
      </dsp:txXfrm>
    </dsp:sp>
    <dsp:sp modelId="{FDE8BA31-0C96-4842-8504-0DF1E6878272}">
      <dsp:nvSpPr>
        <dsp:cNvPr id="0" name=""/>
        <dsp:cNvSpPr/>
      </dsp:nvSpPr>
      <dsp:spPr>
        <a:xfrm>
          <a:off x="2407954" y="30556"/>
          <a:ext cx="1515531"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Güncel Gelişmeler</a:t>
          </a:r>
          <a:endParaRPr lang="tr-TR" sz="1400" b="1" kern="1200" dirty="0">
            <a:solidFill>
              <a:schemeClr val="tx2">
                <a:lumMod val="50000"/>
              </a:schemeClr>
            </a:solidFill>
          </a:endParaRPr>
        </a:p>
      </dsp:txBody>
      <dsp:txXfrm>
        <a:off x="2673318" y="30556"/>
        <a:ext cx="984804" cy="530727"/>
      </dsp:txXfrm>
    </dsp:sp>
    <dsp:sp modelId="{2ACA6ED5-1FBC-49AB-BAF6-B9E7AAA0EB3F}">
      <dsp:nvSpPr>
        <dsp:cNvPr id="0" name=""/>
        <dsp:cNvSpPr/>
      </dsp:nvSpPr>
      <dsp:spPr>
        <a:xfrm>
          <a:off x="3658122"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Projeler</a:t>
          </a:r>
          <a:endParaRPr lang="tr-TR" sz="1400" b="1" kern="1200" dirty="0">
            <a:solidFill>
              <a:schemeClr val="tx2">
                <a:lumMod val="50000"/>
              </a:schemeClr>
            </a:solidFill>
          </a:endParaRPr>
        </a:p>
      </dsp:txBody>
      <dsp:txXfrm>
        <a:off x="3923486" y="30556"/>
        <a:ext cx="796090" cy="530727"/>
      </dsp:txXfrm>
    </dsp:sp>
    <dsp:sp modelId="{B2292C9B-F43F-409B-9F59-035EF9DF9CBE}">
      <dsp:nvSpPr>
        <dsp:cNvPr id="0" name=""/>
        <dsp:cNvSpPr/>
      </dsp:nvSpPr>
      <dsp:spPr>
        <a:xfrm>
          <a:off x="4719576"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Sorunlar</a:t>
          </a:r>
          <a:endParaRPr lang="tr-TR" sz="1400" b="1" kern="1200" dirty="0">
            <a:solidFill>
              <a:schemeClr val="tx2">
                <a:lumMod val="50000"/>
              </a:schemeClr>
            </a:solidFill>
          </a:endParaRPr>
        </a:p>
      </dsp:txBody>
      <dsp:txXfrm>
        <a:off x="4984940" y="30556"/>
        <a:ext cx="796090" cy="530727"/>
      </dsp:txXfrm>
    </dsp:sp>
    <dsp:sp modelId="{7316E82B-B8D2-4516-AEAB-7CF5DE04BB76}">
      <dsp:nvSpPr>
        <dsp:cNvPr id="0" name=""/>
        <dsp:cNvSpPr/>
      </dsp:nvSpPr>
      <dsp:spPr>
        <a:xfrm>
          <a:off x="5781030"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bg1"/>
              </a:solidFill>
            </a:rPr>
            <a:t>Takvim</a:t>
          </a:r>
          <a:endParaRPr lang="tr-TR" sz="1400" b="1" kern="1200" dirty="0">
            <a:solidFill>
              <a:schemeClr val="bg1"/>
            </a:solidFill>
          </a:endParaRPr>
        </a:p>
      </dsp:txBody>
      <dsp:txXfrm>
        <a:off x="6046394" y="30556"/>
        <a:ext cx="796090" cy="530727"/>
      </dsp:txXfrm>
    </dsp:sp>
    <dsp:sp modelId="{6876A10A-7364-4A24-9B6B-5FAECB5CFB1A}">
      <dsp:nvSpPr>
        <dsp:cNvPr id="0" name=""/>
        <dsp:cNvSpPr/>
      </dsp:nvSpPr>
      <dsp:spPr>
        <a:xfrm>
          <a:off x="6842485"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İş Konseyi</a:t>
          </a:r>
          <a:endParaRPr lang="tr-TR" sz="1400" b="1" kern="1200" dirty="0">
            <a:solidFill>
              <a:schemeClr val="tx2">
                <a:lumMod val="50000"/>
              </a:schemeClr>
            </a:solidFill>
          </a:endParaRPr>
        </a:p>
      </dsp:txBody>
      <dsp:txXfrm>
        <a:off x="7107849" y="30556"/>
        <a:ext cx="796090" cy="530727"/>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DBFE44-AB45-4613-A6E3-E41F1EA32722}">
      <dsp:nvSpPr>
        <dsp:cNvPr id="0" name=""/>
        <dsp:cNvSpPr/>
      </dsp:nvSpPr>
      <dsp:spPr>
        <a:xfrm>
          <a:off x="0" y="591387"/>
          <a:ext cx="7848871" cy="907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06F7D79-9CC7-4020-A9C0-CEAD59438526}">
      <dsp:nvSpPr>
        <dsp:cNvPr id="0" name=""/>
        <dsp:cNvSpPr/>
      </dsp:nvSpPr>
      <dsp:spPr>
        <a:xfrm>
          <a:off x="392443" y="60027"/>
          <a:ext cx="5494210" cy="10627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668" tIns="0" rIns="207668" bIns="0" numCol="1" spcCol="1270" anchor="ctr" anchorCtr="0">
          <a:noAutofit/>
        </a:bodyPr>
        <a:lstStyle/>
        <a:p>
          <a:pPr lvl="0" algn="l" defTabSz="977900">
            <a:lnSpc>
              <a:spcPct val="90000"/>
            </a:lnSpc>
            <a:spcBef>
              <a:spcPct val="0"/>
            </a:spcBef>
            <a:spcAft>
              <a:spcPct val="35000"/>
            </a:spcAft>
          </a:pPr>
          <a:r>
            <a:rPr lang="tr-TR" sz="2200" b="1" kern="1200" dirty="0" smtClean="0"/>
            <a:t>Ortak Ticaret Komitesi 5. Dönem Mutabakatı</a:t>
          </a:r>
          <a:endParaRPr lang="tr-TR" sz="2200" b="1" kern="1200" dirty="0"/>
        </a:p>
      </dsp:txBody>
      <dsp:txXfrm>
        <a:off x="444321" y="111905"/>
        <a:ext cx="5390454" cy="958964"/>
      </dsp:txXfrm>
    </dsp:sp>
    <dsp:sp modelId="{6EF277D1-2558-474B-853A-E9C1F54BF6A6}">
      <dsp:nvSpPr>
        <dsp:cNvPr id="0" name=""/>
        <dsp:cNvSpPr/>
      </dsp:nvSpPr>
      <dsp:spPr>
        <a:xfrm>
          <a:off x="0" y="2224348"/>
          <a:ext cx="7848871" cy="907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DD70551-9E66-462E-BDF8-A21F752B2830}">
      <dsp:nvSpPr>
        <dsp:cNvPr id="0" name=""/>
        <dsp:cNvSpPr/>
      </dsp:nvSpPr>
      <dsp:spPr>
        <a:xfrm>
          <a:off x="392443" y="1692988"/>
          <a:ext cx="5494210" cy="10627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668" tIns="0" rIns="207668" bIns="0" numCol="1" spcCol="1270" anchor="ctr" anchorCtr="0">
          <a:noAutofit/>
        </a:bodyPr>
        <a:lstStyle/>
        <a:p>
          <a:pPr lvl="0" algn="l" defTabSz="977900">
            <a:lnSpc>
              <a:spcPct val="90000"/>
            </a:lnSpc>
            <a:spcBef>
              <a:spcPct val="0"/>
            </a:spcBef>
            <a:spcAft>
              <a:spcPct val="35000"/>
            </a:spcAft>
          </a:pPr>
          <a:r>
            <a:rPr lang="tr-TR" sz="2200" b="1" kern="1200" dirty="0" smtClean="0"/>
            <a:t>İş Konseyinin  Etkinliğinin Arttırılması için Yol Haritası Oluşturulması</a:t>
          </a:r>
          <a:endParaRPr lang="tr-TR" sz="2200" b="1" kern="1200" dirty="0"/>
        </a:p>
      </dsp:txBody>
      <dsp:txXfrm>
        <a:off x="444321" y="1744866"/>
        <a:ext cx="5390454" cy="958964"/>
      </dsp:txXfrm>
    </dsp:sp>
    <dsp:sp modelId="{271AC3B2-D08A-4F26-9CDC-5111B099C239}">
      <dsp:nvSpPr>
        <dsp:cNvPr id="0" name=""/>
        <dsp:cNvSpPr/>
      </dsp:nvSpPr>
      <dsp:spPr>
        <a:xfrm>
          <a:off x="0" y="3857308"/>
          <a:ext cx="7848871" cy="907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FD815D-C311-4A6B-A1D9-B2BD53EA0E3E}">
      <dsp:nvSpPr>
        <dsp:cNvPr id="0" name=""/>
        <dsp:cNvSpPr/>
      </dsp:nvSpPr>
      <dsp:spPr>
        <a:xfrm>
          <a:off x="392443" y="3325948"/>
          <a:ext cx="5494210" cy="10627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668" tIns="0" rIns="207668" bIns="0" numCol="1" spcCol="1270" anchor="ctr" anchorCtr="0">
          <a:noAutofit/>
        </a:bodyPr>
        <a:lstStyle/>
        <a:p>
          <a:pPr lvl="0" algn="l" defTabSz="977900">
            <a:lnSpc>
              <a:spcPct val="90000"/>
            </a:lnSpc>
            <a:spcBef>
              <a:spcPct val="0"/>
            </a:spcBef>
            <a:spcAft>
              <a:spcPct val="35000"/>
            </a:spcAft>
          </a:pPr>
          <a:r>
            <a:rPr lang="tr-TR" sz="2200" b="1" kern="1200" dirty="0" smtClean="0"/>
            <a:t>15-17 Nisan 2014 Tarihindeki KEK Toplantısı Öncesinde</a:t>
          </a:r>
          <a:endParaRPr lang="tr-TR" sz="2200" b="1" kern="1200" dirty="0"/>
        </a:p>
      </dsp:txBody>
      <dsp:txXfrm>
        <a:off x="444321" y="3377826"/>
        <a:ext cx="5390454" cy="958964"/>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C14BE6-D27B-41EC-97B2-A12AA40BC8B7}">
      <dsp:nvSpPr>
        <dsp:cNvPr id="0" name=""/>
        <dsp:cNvSpPr/>
      </dsp:nvSpPr>
      <dsp:spPr>
        <a:xfrm>
          <a:off x="3097" y="30556"/>
          <a:ext cx="1075744" cy="53072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676"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Veriler</a:t>
          </a:r>
          <a:endParaRPr lang="tr-TR" sz="1400" b="1" kern="1200" dirty="0">
            <a:solidFill>
              <a:schemeClr val="tx2">
                <a:lumMod val="50000"/>
              </a:schemeClr>
            </a:solidFill>
          </a:endParaRPr>
        </a:p>
      </dsp:txBody>
      <dsp:txXfrm>
        <a:off x="3097" y="30556"/>
        <a:ext cx="943062" cy="530727"/>
      </dsp:txXfrm>
    </dsp:sp>
    <dsp:sp modelId="{701371F3-A13C-4A5A-8448-79C9465A9B17}">
      <dsp:nvSpPr>
        <dsp:cNvPr id="0" name=""/>
        <dsp:cNvSpPr/>
      </dsp:nvSpPr>
      <dsp:spPr>
        <a:xfrm>
          <a:off x="813477" y="30556"/>
          <a:ext cx="1859840"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Mekanizmalar</a:t>
          </a:r>
          <a:endParaRPr lang="tr-TR" sz="1400" b="1" kern="1200" dirty="0">
            <a:solidFill>
              <a:schemeClr val="tx2">
                <a:lumMod val="50000"/>
              </a:schemeClr>
            </a:solidFill>
          </a:endParaRPr>
        </a:p>
      </dsp:txBody>
      <dsp:txXfrm>
        <a:off x="1078841" y="30556"/>
        <a:ext cx="1329113" cy="530727"/>
      </dsp:txXfrm>
    </dsp:sp>
    <dsp:sp modelId="{FDE8BA31-0C96-4842-8504-0DF1E6878272}">
      <dsp:nvSpPr>
        <dsp:cNvPr id="0" name=""/>
        <dsp:cNvSpPr/>
      </dsp:nvSpPr>
      <dsp:spPr>
        <a:xfrm>
          <a:off x="2407954" y="30556"/>
          <a:ext cx="1515531"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Güncel Gelişmeler</a:t>
          </a:r>
          <a:endParaRPr lang="tr-TR" sz="1400" b="1" kern="1200" dirty="0">
            <a:solidFill>
              <a:schemeClr val="tx2">
                <a:lumMod val="50000"/>
              </a:schemeClr>
            </a:solidFill>
          </a:endParaRPr>
        </a:p>
      </dsp:txBody>
      <dsp:txXfrm>
        <a:off x="2673318" y="30556"/>
        <a:ext cx="984804" cy="530727"/>
      </dsp:txXfrm>
    </dsp:sp>
    <dsp:sp modelId="{2ACA6ED5-1FBC-49AB-BAF6-B9E7AAA0EB3F}">
      <dsp:nvSpPr>
        <dsp:cNvPr id="0" name=""/>
        <dsp:cNvSpPr/>
      </dsp:nvSpPr>
      <dsp:spPr>
        <a:xfrm>
          <a:off x="3658122"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Projeler</a:t>
          </a:r>
          <a:endParaRPr lang="tr-TR" sz="1400" b="1" kern="1200" dirty="0">
            <a:solidFill>
              <a:schemeClr val="tx2">
                <a:lumMod val="50000"/>
              </a:schemeClr>
            </a:solidFill>
          </a:endParaRPr>
        </a:p>
      </dsp:txBody>
      <dsp:txXfrm>
        <a:off x="3923486" y="30556"/>
        <a:ext cx="796090" cy="530727"/>
      </dsp:txXfrm>
    </dsp:sp>
    <dsp:sp modelId="{B2292C9B-F43F-409B-9F59-035EF9DF9CBE}">
      <dsp:nvSpPr>
        <dsp:cNvPr id="0" name=""/>
        <dsp:cNvSpPr/>
      </dsp:nvSpPr>
      <dsp:spPr>
        <a:xfrm>
          <a:off x="4719576"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Sorunlar</a:t>
          </a:r>
          <a:endParaRPr lang="tr-TR" sz="1400" b="1" kern="1200" dirty="0">
            <a:solidFill>
              <a:schemeClr val="tx2">
                <a:lumMod val="50000"/>
              </a:schemeClr>
            </a:solidFill>
          </a:endParaRPr>
        </a:p>
      </dsp:txBody>
      <dsp:txXfrm>
        <a:off x="4984940" y="30556"/>
        <a:ext cx="796090" cy="530727"/>
      </dsp:txXfrm>
    </dsp:sp>
    <dsp:sp modelId="{7316E82B-B8D2-4516-AEAB-7CF5DE04BB76}">
      <dsp:nvSpPr>
        <dsp:cNvPr id="0" name=""/>
        <dsp:cNvSpPr/>
      </dsp:nvSpPr>
      <dsp:spPr>
        <a:xfrm>
          <a:off x="5781030"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Takvim</a:t>
          </a:r>
          <a:endParaRPr lang="tr-TR" sz="1400" b="1" kern="1200" dirty="0">
            <a:solidFill>
              <a:schemeClr val="tx2">
                <a:lumMod val="50000"/>
              </a:schemeClr>
            </a:solidFill>
          </a:endParaRPr>
        </a:p>
      </dsp:txBody>
      <dsp:txXfrm>
        <a:off x="6046394" y="30556"/>
        <a:ext cx="796090" cy="530727"/>
      </dsp:txXfrm>
    </dsp:sp>
    <dsp:sp modelId="{6876A10A-7364-4A24-9B6B-5FAECB5CFB1A}">
      <dsp:nvSpPr>
        <dsp:cNvPr id="0" name=""/>
        <dsp:cNvSpPr/>
      </dsp:nvSpPr>
      <dsp:spPr>
        <a:xfrm>
          <a:off x="6842485" y="30556"/>
          <a:ext cx="1326817" cy="53072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bg1"/>
              </a:solidFill>
            </a:rPr>
            <a:t>İş Konseyi</a:t>
          </a:r>
          <a:endParaRPr lang="tr-TR" sz="1400" b="1" kern="1200" dirty="0">
            <a:solidFill>
              <a:schemeClr val="bg1"/>
            </a:solidFill>
          </a:endParaRPr>
        </a:p>
      </dsp:txBody>
      <dsp:txXfrm>
        <a:off x="7107849" y="30556"/>
        <a:ext cx="796090" cy="53072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C14BE6-D27B-41EC-97B2-A12AA40BC8B7}">
      <dsp:nvSpPr>
        <dsp:cNvPr id="0" name=""/>
        <dsp:cNvSpPr/>
      </dsp:nvSpPr>
      <dsp:spPr>
        <a:xfrm>
          <a:off x="2692" y="20580"/>
          <a:ext cx="870444" cy="55067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676"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bg1"/>
              </a:solidFill>
            </a:rPr>
            <a:t>Veriler</a:t>
          </a:r>
          <a:endParaRPr lang="tr-TR" sz="1400" b="1" kern="1200" dirty="0">
            <a:solidFill>
              <a:schemeClr val="bg1"/>
            </a:solidFill>
          </a:endParaRPr>
        </a:p>
      </dsp:txBody>
      <dsp:txXfrm>
        <a:off x="2692" y="20580"/>
        <a:ext cx="732774" cy="550679"/>
      </dsp:txXfrm>
    </dsp:sp>
    <dsp:sp modelId="{701371F3-A13C-4A5A-8448-79C9465A9B17}">
      <dsp:nvSpPr>
        <dsp:cNvPr id="0" name=""/>
        <dsp:cNvSpPr/>
      </dsp:nvSpPr>
      <dsp:spPr>
        <a:xfrm>
          <a:off x="597798" y="20580"/>
          <a:ext cx="186930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Mekanizmalar</a:t>
          </a:r>
          <a:endParaRPr lang="tr-TR" sz="1400" b="1" kern="1200" dirty="0">
            <a:solidFill>
              <a:schemeClr val="tx2">
                <a:lumMod val="50000"/>
              </a:schemeClr>
            </a:solidFill>
          </a:endParaRPr>
        </a:p>
      </dsp:txBody>
      <dsp:txXfrm>
        <a:off x="873138" y="20580"/>
        <a:ext cx="1318629" cy="550679"/>
      </dsp:txXfrm>
    </dsp:sp>
    <dsp:sp modelId="{FDE8BA31-0C96-4842-8504-0DF1E6878272}">
      <dsp:nvSpPr>
        <dsp:cNvPr id="0" name=""/>
        <dsp:cNvSpPr/>
      </dsp:nvSpPr>
      <dsp:spPr>
        <a:xfrm>
          <a:off x="2191766" y="20580"/>
          <a:ext cx="1572506"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Güncel Gelişmeler</a:t>
          </a:r>
          <a:endParaRPr lang="tr-TR" sz="1400" b="1" kern="1200" dirty="0">
            <a:solidFill>
              <a:schemeClr val="tx2">
                <a:lumMod val="50000"/>
              </a:schemeClr>
            </a:solidFill>
          </a:endParaRPr>
        </a:p>
      </dsp:txBody>
      <dsp:txXfrm>
        <a:off x="2467106" y="20580"/>
        <a:ext cx="1021827" cy="550679"/>
      </dsp:txXfrm>
    </dsp:sp>
    <dsp:sp modelId="{2ACA6ED5-1FBC-49AB-BAF6-B9E7AAA0EB3F}">
      <dsp:nvSpPr>
        <dsp:cNvPr id="0" name=""/>
        <dsp:cNvSpPr/>
      </dsp:nvSpPr>
      <dsp:spPr>
        <a:xfrm>
          <a:off x="3488933" y="20580"/>
          <a:ext cx="137669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Projeler</a:t>
          </a:r>
          <a:endParaRPr lang="tr-TR" sz="1400" b="1" kern="1200" dirty="0">
            <a:solidFill>
              <a:schemeClr val="tx2">
                <a:lumMod val="50000"/>
              </a:schemeClr>
            </a:solidFill>
          </a:endParaRPr>
        </a:p>
      </dsp:txBody>
      <dsp:txXfrm>
        <a:off x="3764273" y="20580"/>
        <a:ext cx="826019" cy="550679"/>
      </dsp:txXfrm>
    </dsp:sp>
    <dsp:sp modelId="{B2292C9B-F43F-409B-9F59-035EF9DF9CBE}">
      <dsp:nvSpPr>
        <dsp:cNvPr id="0" name=""/>
        <dsp:cNvSpPr/>
      </dsp:nvSpPr>
      <dsp:spPr>
        <a:xfrm>
          <a:off x="4590291" y="20580"/>
          <a:ext cx="137669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Sorunlar</a:t>
          </a:r>
          <a:endParaRPr lang="tr-TR" sz="1400" b="1" kern="1200" dirty="0">
            <a:solidFill>
              <a:schemeClr val="tx2">
                <a:lumMod val="50000"/>
              </a:schemeClr>
            </a:solidFill>
          </a:endParaRPr>
        </a:p>
      </dsp:txBody>
      <dsp:txXfrm>
        <a:off x="4865631" y="20580"/>
        <a:ext cx="826019" cy="550679"/>
      </dsp:txXfrm>
    </dsp:sp>
    <dsp:sp modelId="{7316E82B-B8D2-4516-AEAB-7CF5DE04BB76}">
      <dsp:nvSpPr>
        <dsp:cNvPr id="0" name=""/>
        <dsp:cNvSpPr/>
      </dsp:nvSpPr>
      <dsp:spPr>
        <a:xfrm>
          <a:off x="5691650" y="20580"/>
          <a:ext cx="137669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Takvim</a:t>
          </a:r>
          <a:endParaRPr lang="tr-TR" sz="1400" b="1" kern="1200" dirty="0">
            <a:solidFill>
              <a:schemeClr val="tx2">
                <a:lumMod val="50000"/>
              </a:schemeClr>
            </a:solidFill>
          </a:endParaRPr>
        </a:p>
      </dsp:txBody>
      <dsp:txXfrm>
        <a:off x="5966990" y="20580"/>
        <a:ext cx="826019" cy="550679"/>
      </dsp:txXfrm>
    </dsp:sp>
    <dsp:sp modelId="{6876A10A-7364-4A24-9B6B-5FAECB5CFB1A}">
      <dsp:nvSpPr>
        <dsp:cNvPr id="0" name=""/>
        <dsp:cNvSpPr/>
      </dsp:nvSpPr>
      <dsp:spPr>
        <a:xfrm>
          <a:off x="6793009" y="20580"/>
          <a:ext cx="137669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İş Konseyi</a:t>
          </a:r>
          <a:endParaRPr lang="tr-TR" sz="1400" b="1" kern="1200" dirty="0">
            <a:solidFill>
              <a:schemeClr val="tx2">
                <a:lumMod val="50000"/>
              </a:schemeClr>
            </a:solidFill>
          </a:endParaRPr>
        </a:p>
      </dsp:txBody>
      <dsp:txXfrm>
        <a:off x="7068349" y="20580"/>
        <a:ext cx="826019" cy="55067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C14BE6-D27B-41EC-97B2-A12AA40BC8B7}">
      <dsp:nvSpPr>
        <dsp:cNvPr id="0" name=""/>
        <dsp:cNvSpPr/>
      </dsp:nvSpPr>
      <dsp:spPr>
        <a:xfrm>
          <a:off x="2692" y="20580"/>
          <a:ext cx="870444" cy="55067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676"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bg1"/>
              </a:solidFill>
            </a:rPr>
            <a:t>Veriler</a:t>
          </a:r>
          <a:endParaRPr lang="tr-TR" sz="1400" b="1" kern="1200" dirty="0">
            <a:solidFill>
              <a:schemeClr val="bg1"/>
            </a:solidFill>
          </a:endParaRPr>
        </a:p>
      </dsp:txBody>
      <dsp:txXfrm>
        <a:off x="2692" y="20580"/>
        <a:ext cx="732774" cy="550679"/>
      </dsp:txXfrm>
    </dsp:sp>
    <dsp:sp modelId="{701371F3-A13C-4A5A-8448-79C9465A9B17}">
      <dsp:nvSpPr>
        <dsp:cNvPr id="0" name=""/>
        <dsp:cNvSpPr/>
      </dsp:nvSpPr>
      <dsp:spPr>
        <a:xfrm>
          <a:off x="597798" y="20580"/>
          <a:ext cx="186930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Mekanizmalar</a:t>
          </a:r>
          <a:endParaRPr lang="tr-TR" sz="1400" b="1" kern="1200" dirty="0">
            <a:solidFill>
              <a:schemeClr val="tx2">
                <a:lumMod val="50000"/>
              </a:schemeClr>
            </a:solidFill>
          </a:endParaRPr>
        </a:p>
      </dsp:txBody>
      <dsp:txXfrm>
        <a:off x="873138" y="20580"/>
        <a:ext cx="1318629" cy="550679"/>
      </dsp:txXfrm>
    </dsp:sp>
    <dsp:sp modelId="{FDE8BA31-0C96-4842-8504-0DF1E6878272}">
      <dsp:nvSpPr>
        <dsp:cNvPr id="0" name=""/>
        <dsp:cNvSpPr/>
      </dsp:nvSpPr>
      <dsp:spPr>
        <a:xfrm>
          <a:off x="2191766" y="20580"/>
          <a:ext cx="1572506"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Güncel Gelişmeler</a:t>
          </a:r>
          <a:endParaRPr lang="tr-TR" sz="1400" b="1" kern="1200" dirty="0">
            <a:solidFill>
              <a:schemeClr val="tx2">
                <a:lumMod val="50000"/>
              </a:schemeClr>
            </a:solidFill>
          </a:endParaRPr>
        </a:p>
      </dsp:txBody>
      <dsp:txXfrm>
        <a:off x="2467106" y="20580"/>
        <a:ext cx="1021827" cy="550679"/>
      </dsp:txXfrm>
    </dsp:sp>
    <dsp:sp modelId="{2ACA6ED5-1FBC-49AB-BAF6-B9E7AAA0EB3F}">
      <dsp:nvSpPr>
        <dsp:cNvPr id="0" name=""/>
        <dsp:cNvSpPr/>
      </dsp:nvSpPr>
      <dsp:spPr>
        <a:xfrm>
          <a:off x="3488933" y="20580"/>
          <a:ext cx="137669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Projeler</a:t>
          </a:r>
          <a:endParaRPr lang="tr-TR" sz="1400" b="1" kern="1200" dirty="0">
            <a:solidFill>
              <a:schemeClr val="tx2">
                <a:lumMod val="50000"/>
              </a:schemeClr>
            </a:solidFill>
          </a:endParaRPr>
        </a:p>
      </dsp:txBody>
      <dsp:txXfrm>
        <a:off x="3764273" y="20580"/>
        <a:ext cx="826019" cy="550679"/>
      </dsp:txXfrm>
    </dsp:sp>
    <dsp:sp modelId="{B2292C9B-F43F-409B-9F59-035EF9DF9CBE}">
      <dsp:nvSpPr>
        <dsp:cNvPr id="0" name=""/>
        <dsp:cNvSpPr/>
      </dsp:nvSpPr>
      <dsp:spPr>
        <a:xfrm>
          <a:off x="4590291" y="20580"/>
          <a:ext cx="137669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Sorunlar</a:t>
          </a:r>
          <a:endParaRPr lang="tr-TR" sz="1400" b="1" kern="1200" dirty="0">
            <a:solidFill>
              <a:schemeClr val="tx2">
                <a:lumMod val="50000"/>
              </a:schemeClr>
            </a:solidFill>
          </a:endParaRPr>
        </a:p>
      </dsp:txBody>
      <dsp:txXfrm>
        <a:off x="4865631" y="20580"/>
        <a:ext cx="826019" cy="550679"/>
      </dsp:txXfrm>
    </dsp:sp>
    <dsp:sp modelId="{7316E82B-B8D2-4516-AEAB-7CF5DE04BB76}">
      <dsp:nvSpPr>
        <dsp:cNvPr id="0" name=""/>
        <dsp:cNvSpPr/>
      </dsp:nvSpPr>
      <dsp:spPr>
        <a:xfrm>
          <a:off x="5691650" y="20580"/>
          <a:ext cx="137669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Takvim</a:t>
          </a:r>
          <a:endParaRPr lang="tr-TR" sz="1400" b="1" kern="1200" dirty="0">
            <a:solidFill>
              <a:schemeClr val="tx2">
                <a:lumMod val="50000"/>
              </a:schemeClr>
            </a:solidFill>
          </a:endParaRPr>
        </a:p>
      </dsp:txBody>
      <dsp:txXfrm>
        <a:off x="5966990" y="20580"/>
        <a:ext cx="826019" cy="550679"/>
      </dsp:txXfrm>
    </dsp:sp>
    <dsp:sp modelId="{6876A10A-7364-4A24-9B6B-5FAECB5CFB1A}">
      <dsp:nvSpPr>
        <dsp:cNvPr id="0" name=""/>
        <dsp:cNvSpPr/>
      </dsp:nvSpPr>
      <dsp:spPr>
        <a:xfrm>
          <a:off x="6793009" y="20580"/>
          <a:ext cx="137669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İş Konseyi</a:t>
          </a:r>
          <a:endParaRPr lang="tr-TR" sz="1400" b="1" kern="1200" dirty="0">
            <a:solidFill>
              <a:schemeClr val="tx2">
                <a:lumMod val="50000"/>
              </a:schemeClr>
            </a:solidFill>
          </a:endParaRPr>
        </a:p>
      </dsp:txBody>
      <dsp:txXfrm>
        <a:off x="7068349" y="20580"/>
        <a:ext cx="826019" cy="55067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C14BE6-D27B-41EC-97B2-A12AA40BC8B7}">
      <dsp:nvSpPr>
        <dsp:cNvPr id="0" name=""/>
        <dsp:cNvSpPr/>
      </dsp:nvSpPr>
      <dsp:spPr>
        <a:xfrm>
          <a:off x="2692" y="20580"/>
          <a:ext cx="870444" cy="55067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676"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bg1"/>
              </a:solidFill>
            </a:rPr>
            <a:t>Veriler</a:t>
          </a:r>
          <a:endParaRPr lang="tr-TR" sz="1400" b="1" kern="1200" dirty="0">
            <a:solidFill>
              <a:schemeClr val="bg1"/>
            </a:solidFill>
          </a:endParaRPr>
        </a:p>
      </dsp:txBody>
      <dsp:txXfrm>
        <a:off x="2692" y="20580"/>
        <a:ext cx="732774" cy="550679"/>
      </dsp:txXfrm>
    </dsp:sp>
    <dsp:sp modelId="{701371F3-A13C-4A5A-8448-79C9465A9B17}">
      <dsp:nvSpPr>
        <dsp:cNvPr id="0" name=""/>
        <dsp:cNvSpPr/>
      </dsp:nvSpPr>
      <dsp:spPr>
        <a:xfrm>
          <a:off x="597798" y="20580"/>
          <a:ext cx="186930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Mekanizmalar</a:t>
          </a:r>
          <a:endParaRPr lang="tr-TR" sz="1400" b="1" kern="1200" dirty="0">
            <a:solidFill>
              <a:schemeClr val="tx2">
                <a:lumMod val="50000"/>
              </a:schemeClr>
            </a:solidFill>
          </a:endParaRPr>
        </a:p>
      </dsp:txBody>
      <dsp:txXfrm>
        <a:off x="873138" y="20580"/>
        <a:ext cx="1318629" cy="550679"/>
      </dsp:txXfrm>
    </dsp:sp>
    <dsp:sp modelId="{FDE8BA31-0C96-4842-8504-0DF1E6878272}">
      <dsp:nvSpPr>
        <dsp:cNvPr id="0" name=""/>
        <dsp:cNvSpPr/>
      </dsp:nvSpPr>
      <dsp:spPr>
        <a:xfrm>
          <a:off x="2191766" y="20580"/>
          <a:ext cx="1572506"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Güncel Gelişmeler</a:t>
          </a:r>
          <a:endParaRPr lang="tr-TR" sz="1400" b="1" kern="1200" dirty="0">
            <a:solidFill>
              <a:schemeClr val="tx2">
                <a:lumMod val="50000"/>
              </a:schemeClr>
            </a:solidFill>
          </a:endParaRPr>
        </a:p>
      </dsp:txBody>
      <dsp:txXfrm>
        <a:off x="2467106" y="20580"/>
        <a:ext cx="1021827" cy="550679"/>
      </dsp:txXfrm>
    </dsp:sp>
    <dsp:sp modelId="{2ACA6ED5-1FBC-49AB-BAF6-B9E7AAA0EB3F}">
      <dsp:nvSpPr>
        <dsp:cNvPr id="0" name=""/>
        <dsp:cNvSpPr/>
      </dsp:nvSpPr>
      <dsp:spPr>
        <a:xfrm>
          <a:off x="3488933" y="20580"/>
          <a:ext cx="137669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Projeler</a:t>
          </a:r>
          <a:endParaRPr lang="tr-TR" sz="1400" b="1" kern="1200" dirty="0">
            <a:solidFill>
              <a:schemeClr val="tx2">
                <a:lumMod val="50000"/>
              </a:schemeClr>
            </a:solidFill>
          </a:endParaRPr>
        </a:p>
      </dsp:txBody>
      <dsp:txXfrm>
        <a:off x="3764273" y="20580"/>
        <a:ext cx="826019" cy="550679"/>
      </dsp:txXfrm>
    </dsp:sp>
    <dsp:sp modelId="{B2292C9B-F43F-409B-9F59-035EF9DF9CBE}">
      <dsp:nvSpPr>
        <dsp:cNvPr id="0" name=""/>
        <dsp:cNvSpPr/>
      </dsp:nvSpPr>
      <dsp:spPr>
        <a:xfrm>
          <a:off x="4590291" y="20580"/>
          <a:ext cx="137669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Sorunlar</a:t>
          </a:r>
          <a:endParaRPr lang="tr-TR" sz="1400" b="1" kern="1200" dirty="0">
            <a:solidFill>
              <a:schemeClr val="tx2">
                <a:lumMod val="50000"/>
              </a:schemeClr>
            </a:solidFill>
          </a:endParaRPr>
        </a:p>
      </dsp:txBody>
      <dsp:txXfrm>
        <a:off x="4865631" y="20580"/>
        <a:ext cx="826019" cy="550679"/>
      </dsp:txXfrm>
    </dsp:sp>
    <dsp:sp modelId="{7316E82B-B8D2-4516-AEAB-7CF5DE04BB76}">
      <dsp:nvSpPr>
        <dsp:cNvPr id="0" name=""/>
        <dsp:cNvSpPr/>
      </dsp:nvSpPr>
      <dsp:spPr>
        <a:xfrm>
          <a:off x="5691650" y="20580"/>
          <a:ext cx="137669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Takvim</a:t>
          </a:r>
          <a:endParaRPr lang="tr-TR" sz="1400" b="1" kern="1200" dirty="0">
            <a:solidFill>
              <a:schemeClr val="tx2">
                <a:lumMod val="50000"/>
              </a:schemeClr>
            </a:solidFill>
          </a:endParaRPr>
        </a:p>
      </dsp:txBody>
      <dsp:txXfrm>
        <a:off x="5966990" y="20580"/>
        <a:ext cx="826019" cy="550679"/>
      </dsp:txXfrm>
    </dsp:sp>
    <dsp:sp modelId="{6876A10A-7364-4A24-9B6B-5FAECB5CFB1A}">
      <dsp:nvSpPr>
        <dsp:cNvPr id="0" name=""/>
        <dsp:cNvSpPr/>
      </dsp:nvSpPr>
      <dsp:spPr>
        <a:xfrm>
          <a:off x="6793009" y="20580"/>
          <a:ext cx="137669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İş Konseyi</a:t>
          </a:r>
          <a:endParaRPr lang="tr-TR" sz="1400" b="1" kern="1200" dirty="0">
            <a:solidFill>
              <a:schemeClr val="tx2">
                <a:lumMod val="50000"/>
              </a:schemeClr>
            </a:solidFill>
          </a:endParaRPr>
        </a:p>
      </dsp:txBody>
      <dsp:txXfrm>
        <a:off x="7068349" y="20580"/>
        <a:ext cx="826019" cy="55067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C14BE6-D27B-41EC-97B2-A12AA40BC8B7}">
      <dsp:nvSpPr>
        <dsp:cNvPr id="0" name=""/>
        <dsp:cNvSpPr/>
      </dsp:nvSpPr>
      <dsp:spPr>
        <a:xfrm>
          <a:off x="2692" y="20580"/>
          <a:ext cx="870444" cy="55067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676"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bg1"/>
              </a:solidFill>
            </a:rPr>
            <a:t>Veriler</a:t>
          </a:r>
          <a:endParaRPr lang="tr-TR" sz="1400" b="1" kern="1200" dirty="0">
            <a:solidFill>
              <a:schemeClr val="bg1"/>
            </a:solidFill>
          </a:endParaRPr>
        </a:p>
      </dsp:txBody>
      <dsp:txXfrm>
        <a:off x="2692" y="20580"/>
        <a:ext cx="732774" cy="550679"/>
      </dsp:txXfrm>
    </dsp:sp>
    <dsp:sp modelId="{701371F3-A13C-4A5A-8448-79C9465A9B17}">
      <dsp:nvSpPr>
        <dsp:cNvPr id="0" name=""/>
        <dsp:cNvSpPr/>
      </dsp:nvSpPr>
      <dsp:spPr>
        <a:xfrm>
          <a:off x="597798" y="20580"/>
          <a:ext cx="186930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Mekanizmalar</a:t>
          </a:r>
          <a:endParaRPr lang="tr-TR" sz="1400" b="1" kern="1200" dirty="0">
            <a:solidFill>
              <a:schemeClr val="tx2">
                <a:lumMod val="50000"/>
              </a:schemeClr>
            </a:solidFill>
          </a:endParaRPr>
        </a:p>
      </dsp:txBody>
      <dsp:txXfrm>
        <a:off x="873138" y="20580"/>
        <a:ext cx="1318629" cy="550679"/>
      </dsp:txXfrm>
    </dsp:sp>
    <dsp:sp modelId="{FDE8BA31-0C96-4842-8504-0DF1E6878272}">
      <dsp:nvSpPr>
        <dsp:cNvPr id="0" name=""/>
        <dsp:cNvSpPr/>
      </dsp:nvSpPr>
      <dsp:spPr>
        <a:xfrm>
          <a:off x="2191766" y="20580"/>
          <a:ext cx="1572506"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Güncel Gelişmeler</a:t>
          </a:r>
          <a:endParaRPr lang="tr-TR" sz="1400" b="1" kern="1200" dirty="0">
            <a:solidFill>
              <a:schemeClr val="tx2">
                <a:lumMod val="50000"/>
              </a:schemeClr>
            </a:solidFill>
          </a:endParaRPr>
        </a:p>
      </dsp:txBody>
      <dsp:txXfrm>
        <a:off x="2467106" y="20580"/>
        <a:ext cx="1021827" cy="550679"/>
      </dsp:txXfrm>
    </dsp:sp>
    <dsp:sp modelId="{2ACA6ED5-1FBC-49AB-BAF6-B9E7AAA0EB3F}">
      <dsp:nvSpPr>
        <dsp:cNvPr id="0" name=""/>
        <dsp:cNvSpPr/>
      </dsp:nvSpPr>
      <dsp:spPr>
        <a:xfrm>
          <a:off x="3488933" y="20580"/>
          <a:ext cx="137669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Projeler</a:t>
          </a:r>
          <a:endParaRPr lang="tr-TR" sz="1400" b="1" kern="1200" dirty="0">
            <a:solidFill>
              <a:schemeClr val="tx2">
                <a:lumMod val="50000"/>
              </a:schemeClr>
            </a:solidFill>
          </a:endParaRPr>
        </a:p>
      </dsp:txBody>
      <dsp:txXfrm>
        <a:off x="3764273" y="20580"/>
        <a:ext cx="826019" cy="550679"/>
      </dsp:txXfrm>
    </dsp:sp>
    <dsp:sp modelId="{B2292C9B-F43F-409B-9F59-035EF9DF9CBE}">
      <dsp:nvSpPr>
        <dsp:cNvPr id="0" name=""/>
        <dsp:cNvSpPr/>
      </dsp:nvSpPr>
      <dsp:spPr>
        <a:xfrm>
          <a:off x="4590291" y="20580"/>
          <a:ext cx="137669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Sorunlar</a:t>
          </a:r>
          <a:endParaRPr lang="tr-TR" sz="1400" b="1" kern="1200" dirty="0">
            <a:solidFill>
              <a:schemeClr val="tx2">
                <a:lumMod val="50000"/>
              </a:schemeClr>
            </a:solidFill>
          </a:endParaRPr>
        </a:p>
      </dsp:txBody>
      <dsp:txXfrm>
        <a:off x="4865631" y="20580"/>
        <a:ext cx="826019" cy="550679"/>
      </dsp:txXfrm>
    </dsp:sp>
    <dsp:sp modelId="{7316E82B-B8D2-4516-AEAB-7CF5DE04BB76}">
      <dsp:nvSpPr>
        <dsp:cNvPr id="0" name=""/>
        <dsp:cNvSpPr/>
      </dsp:nvSpPr>
      <dsp:spPr>
        <a:xfrm>
          <a:off x="5691650" y="20580"/>
          <a:ext cx="137669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Takvim</a:t>
          </a:r>
          <a:endParaRPr lang="tr-TR" sz="1400" b="1" kern="1200" dirty="0">
            <a:solidFill>
              <a:schemeClr val="tx2">
                <a:lumMod val="50000"/>
              </a:schemeClr>
            </a:solidFill>
          </a:endParaRPr>
        </a:p>
      </dsp:txBody>
      <dsp:txXfrm>
        <a:off x="5966990" y="20580"/>
        <a:ext cx="826019" cy="550679"/>
      </dsp:txXfrm>
    </dsp:sp>
    <dsp:sp modelId="{6876A10A-7364-4A24-9B6B-5FAECB5CFB1A}">
      <dsp:nvSpPr>
        <dsp:cNvPr id="0" name=""/>
        <dsp:cNvSpPr/>
      </dsp:nvSpPr>
      <dsp:spPr>
        <a:xfrm>
          <a:off x="6793009" y="20580"/>
          <a:ext cx="137669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İş Konseyi</a:t>
          </a:r>
          <a:endParaRPr lang="tr-TR" sz="1400" b="1" kern="1200" dirty="0">
            <a:solidFill>
              <a:schemeClr val="tx2">
                <a:lumMod val="50000"/>
              </a:schemeClr>
            </a:solidFill>
          </a:endParaRPr>
        </a:p>
      </dsp:txBody>
      <dsp:txXfrm>
        <a:off x="7068349" y="20580"/>
        <a:ext cx="826019" cy="55067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C14BE6-D27B-41EC-97B2-A12AA40BC8B7}">
      <dsp:nvSpPr>
        <dsp:cNvPr id="0" name=""/>
        <dsp:cNvSpPr/>
      </dsp:nvSpPr>
      <dsp:spPr>
        <a:xfrm>
          <a:off x="2692" y="20580"/>
          <a:ext cx="870444" cy="55067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676"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bg1"/>
              </a:solidFill>
            </a:rPr>
            <a:t>Veriler</a:t>
          </a:r>
          <a:endParaRPr lang="tr-TR" sz="1400" b="1" kern="1200" dirty="0">
            <a:solidFill>
              <a:schemeClr val="bg1"/>
            </a:solidFill>
          </a:endParaRPr>
        </a:p>
      </dsp:txBody>
      <dsp:txXfrm>
        <a:off x="2692" y="20580"/>
        <a:ext cx="732774" cy="550679"/>
      </dsp:txXfrm>
    </dsp:sp>
    <dsp:sp modelId="{701371F3-A13C-4A5A-8448-79C9465A9B17}">
      <dsp:nvSpPr>
        <dsp:cNvPr id="0" name=""/>
        <dsp:cNvSpPr/>
      </dsp:nvSpPr>
      <dsp:spPr>
        <a:xfrm>
          <a:off x="597798" y="20580"/>
          <a:ext cx="186930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Mekanizmalar</a:t>
          </a:r>
          <a:endParaRPr lang="tr-TR" sz="1400" b="1" kern="1200" dirty="0">
            <a:solidFill>
              <a:schemeClr val="tx2">
                <a:lumMod val="50000"/>
              </a:schemeClr>
            </a:solidFill>
          </a:endParaRPr>
        </a:p>
      </dsp:txBody>
      <dsp:txXfrm>
        <a:off x="873138" y="20580"/>
        <a:ext cx="1318629" cy="550679"/>
      </dsp:txXfrm>
    </dsp:sp>
    <dsp:sp modelId="{FDE8BA31-0C96-4842-8504-0DF1E6878272}">
      <dsp:nvSpPr>
        <dsp:cNvPr id="0" name=""/>
        <dsp:cNvSpPr/>
      </dsp:nvSpPr>
      <dsp:spPr>
        <a:xfrm>
          <a:off x="2191766" y="20580"/>
          <a:ext cx="1572506"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Güncel Gelişmeler</a:t>
          </a:r>
          <a:endParaRPr lang="tr-TR" sz="1400" b="1" kern="1200" dirty="0">
            <a:solidFill>
              <a:schemeClr val="tx2">
                <a:lumMod val="50000"/>
              </a:schemeClr>
            </a:solidFill>
          </a:endParaRPr>
        </a:p>
      </dsp:txBody>
      <dsp:txXfrm>
        <a:off x="2467106" y="20580"/>
        <a:ext cx="1021827" cy="550679"/>
      </dsp:txXfrm>
    </dsp:sp>
    <dsp:sp modelId="{2ACA6ED5-1FBC-49AB-BAF6-B9E7AAA0EB3F}">
      <dsp:nvSpPr>
        <dsp:cNvPr id="0" name=""/>
        <dsp:cNvSpPr/>
      </dsp:nvSpPr>
      <dsp:spPr>
        <a:xfrm>
          <a:off x="3488933" y="20580"/>
          <a:ext cx="137669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Projeler</a:t>
          </a:r>
          <a:endParaRPr lang="tr-TR" sz="1400" b="1" kern="1200" dirty="0">
            <a:solidFill>
              <a:schemeClr val="tx2">
                <a:lumMod val="50000"/>
              </a:schemeClr>
            </a:solidFill>
          </a:endParaRPr>
        </a:p>
      </dsp:txBody>
      <dsp:txXfrm>
        <a:off x="3764273" y="20580"/>
        <a:ext cx="826019" cy="550679"/>
      </dsp:txXfrm>
    </dsp:sp>
    <dsp:sp modelId="{B2292C9B-F43F-409B-9F59-035EF9DF9CBE}">
      <dsp:nvSpPr>
        <dsp:cNvPr id="0" name=""/>
        <dsp:cNvSpPr/>
      </dsp:nvSpPr>
      <dsp:spPr>
        <a:xfrm>
          <a:off x="4590291" y="20580"/>
          <a:ext cx="137669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Sorunlar</a:t>
          </a:r>
          <a:endParaRPr lang="tr-TR" sz="1400" b="1" kern="1200" dirty="0">
            <a:solidFill>
              <a:schemeClr val="tx2">
                <a:lumMod val="50000"/>
              </a:schemeClr>
            </a:solidFill>
          </a:endParaRPr>
        </a:p>
      </dsp:txBody>
      <dsp:txXfrm>
        <a:off x="4865631" y="20580"/>
        <a:ext cx="826019" cy="550679"/>
      </dsp:txXfrm>
    </dsp:sp>
    <dsp:sp modelId="{7316E82B-B8D2-4516-AEAB-7CF5DE04BB76}">
      <dsp:nvSpPr>
        <dsp:cNvPr id="0" name=""/>
        <dsp:cNvSpPr/>
      </dsp:nvSpPr>
      <dsp:spPr>
        <a:xfrm>
          <a:off x="5691650" y="20580"/>
          <a:ext cx="137669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Takvim</a:t>
          </a:r>
          <a:endParaRPr lang="tr-TR" sz="1400" b="1" kern="1200" dirty="0">
            <a:solidFill>
              <a:schemeClr val="tx2">
                <a:lumMod val="50000"/>
              </a:schemeClr>
            </a:solidFill>
          </a:endParaRPr>
        </a:p>
      </dsp:txBody>
      <dsp:txXfrm>
        <a:off x="5966990" y="20580"/>
        <a:ext cx="826019" cy="550679"/>
      </dsp:txXfrm>
    </dsp:sp>
    <dsp:sp modelId="{6876A10A-7364-4A24-9B6B-5FAECB5CFB1A}">
      <dsp:nvSpPr>
        <dsp:cNvPr id="0" name=""/>
        <dsp:cNvSpPr/>
      </dsp:nvSpPr>
      <dsp:spPr>
        <a:xfrm>
          <a:off x="6793009" y="20580"/>
          <a:ext cx="1376698" cy="55067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tr-TR" sz="1400" b="1" kern="1200" dirty="0" smtClean="0">
              <a:solidFill>
                <a:schemeClr val="tx2">
                  <a:lumMod val="50000"/>
                </a:schemeClr>
              </a:solidFill>
            </a:rPr>
            <a:t>İş Konseyi</a:t>
          </a:r>
          <a:endParaRPr lang="tr-TR" sz="1400" b="1" kern="1200" dirty="0">
            <a:solidFill>
              <a:schemeClr val="tx2">
                <a:lumMod val="50000"/>
              </a:schemeClr>
            </a:solidFill>
          </a:endParaRPr>
        </a:p>
      </dsp:txBody>
      <dsp:txXfrm>
        <a:off x="7068349" y="20580"/>
        <a:ext cx="826019" cy="55067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5D1869-8678-4EEF-8F0B-92F2EB3245B1}">
      <dsp:nvSpPr>
        <dsp:cNvPr id="0" name=""/>
        <dsp:cNvSpPr/>
      </dsp:nvSpPr>
      <dsp:spPr>
        <a:xfrm>
          <a:off x="642632" y="0"/>
          <a:ext cx="7283167" cy="560705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AD7409E-5880-4C16-8978-02E7B23D4C8C}">
      <dsp:nvSpPr>
        <dsp:cNvPr id="0" name=""/>
        <dsp:cNvSpPr/>
      </dsp:nvSpPr>
      <dsp:spPr>
        <a:xfrm>
          <a:off x="104" y="1682115"/>
          <a:ext cx="1253886" cy="22428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b="1" kern="1200" dirty="0" smtClean="0"/>
            <a:t>Sınır Ticareti Ortak Komitesi</a:t>
          </a:r>
          <a:endParaRPr lang="tr-TR" sz="1600" b="1" kern="1200" dirty="0"/>
        </a:p>
      </dsp:txBody>
      <dsp:txXfrm>
        <a:off x="61314" y="1743325"/>
        <a:ext cx="1131466" cy="2120400"/>
      </dsp:txXfrm>
    </dsp:sp>
    <dsp:sp modelId="{D124993C-71A2-43DE-AC62-33BDF0625BEA}">
      <dsp:nvSpPr>
        <dsp:cNvPr id="0" name=""/>
        <dsp:cNvSpPr/>
      </dsp:nvSpPr>
      <dsp:spPr>
        <a:xfrm>
          <a:off x="1462971" y="1682115"/>
          <a:ext cx="1253886" cy="22428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b="1" kern="1200" dirty="0" smtClean="0"/>
            <a:t>Sınır İlleri Ekonomik İşbirliği</a:t>
          </a:r>
          <a:endParaRPr lang="tr-TR" sz="1600" b="1" kern="1200" dirty="0"/>
        </a:p>
      </dsp:txBody>
      <dsp:txXfrm>
        <a:off x="1524181" y="1743325"/>
        <a:ext cx="1131466" cy="2120400"/>
      </dsp:txXfrm>
    </dsp:sp>
    <dsp:sp modelId="{60196936-24B6-4B2A-8CC6-2BCCA70BAE63}">
      <dsp:nvSpPr>
        <dsp:cNvPr id="0" name=""/>
        <dsp:cNvSpPr/>
      </dsp:nvSpPr>
      <dsp:spPr>
        <a:xfrm>
          <a:off x="2925839" y="1682115"/>
          <a:ext cx="1253886" cy="22428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b="1" kern="1200" dirty="0" smtClean="0"/>
            <a:t>Ortak Ticaret Komitesi</a:t>
          </a:r>
          <a:endParaRPr lang="tr-TR" sz="1600" b="1" kern="1200" dirty="0"/>
        </a:p>
      </dsp:txBody>
      <dsp:txXfrm>
        <a:off x="2987049" y="1743325"/>
        <a:ext cx="1131466" cy="2120400"/>
      </dsp:txXfrm>
    </dsp:sp>
    <dsp:sp modelId="{6446A7F1-9CEC-4DDE-9880-7D3AC016694A}">
      <dsp:nvSpPr>
        <dsp:cNvPr id="0" name=""/>
        <dsp:cNvSpPr/>
      </dsp:nvSpPr>
      <dsp:spPr>
        <a:xfrm>
          <a:off x="4388706" y="1682115"/>
          <a:ext cx="1253886" cy="22428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b="1" kern="1200" dirty="0" smtClean="0"/>
            <a:t>Karma Ekonomik Komisyon</a:t>
          </a:r>
          <a:endParaRPr lang="tr-TR" sz="1600" b="1" kern="1200" dirty="0"/>
        </a:p>
      </dsp:txBody>
      <dsp:txXfrm>
        <a:off x="4449916" y="1743325"/>
        <a:ext cx="1131466" cy="2120400"/>
      </dsp:txXfrm>
    </dsp:sp>
    <dsp:sp modelId="{40EF2305-B83B-4A04-99BD-7047E3138191}">
      <dsp:nvSpPr>
        <dsp:cNvPr id="0" name=""/>
        <dsp:cNvSpPr/>
      </dsp:nvSpPr>
      <dsp:spPr>
        <a:xfrm>
          <a:off x="5853277" y="1656188"/>
          <a:ext cx="1253886" cy="22428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b="1" kern="1200" dirty="0" smtClean="0"/>
            <a:t>Özel Temsilciler</a:t>
          </a:r>
          <a:endParaRPr lang="tr-TR" sz="1600" b="1" kern="1200" dirty="0"/>
        </a:p>
      </dsp:txBody>
      <dsp:txXfrm>
        <a:off x="5914487" y="1717398"/>
        <a:ext cx="1131466" cy="2120400"/>
      </dsp:txXfrm>
    </dsp:sp>
    <dsp:sp modelId="{0AB0B037-91FC-43B0-9049-F9A19F698A5F}">
      <dsp:nvSpPr>
        <dsp:cNvPr id="0" name=""/>
        <dsp:cNvSpPr/>
      </dsp:nvSpPr>
      <dsp:spPr>
        <a:xfrm>
          <a:off x="7314441" y="1682115"/>
          <a:ext cx="1253886" cy="22428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b="1" kern="1200" dirty="0" smtClean="0"/>
            <a:t>Yüksek Düzeyli İşbirliği Konseyi</a:t>
          </a:r>
          <a:endParaRPr lang="tr-TR" sz="1600" b="1" kern="1200" dirty="0"/>
        </a:p>
      </dsp:txBody>
      <dsp:txXfrm>
        <a:off x="7375651" y="1743325"/>
        <a:ext cx="1131466" cy="2120400"/>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10.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1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1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13.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1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1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1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0.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1.xml><?xml version="1.0" encoding="utf-8"?>
<dgm:layoutDef xmlns:dgm="http://schemas.openxmlformats.org/drawingml/2006/diagram" xmlns:a="http://schemas.openxmlformats.org/drawingml/2006/main" uniqueId="urn:microsoft.com/office/officeart/2009/3/layout/BlockDescendingList">
  <dgm:title val=""/>
  <dgm:desc val=""/>
  <dgm:catLst>
    <dgm:cat type="list" pri="185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13" srcId="10" destId="11" srcOrd="0" destOrd="0"/>
        <dgm:cxn modelId="14" srcId="10" destId="12" srcOrd="0" destOrd="0"/>
        <dgm:cxn modelId="50" srcId="0" destId="20" srcOrd="1" destOrd="0"/>
        <dgm:cxn modelId="23" srcId="20" destId="21" srcOrd="0" destOrd="0"/>
        <dgm:cxn modelId="24" srcId="20" destId="22" srcOrd="0" destOrd="0"/>
        <dgm:cxn modelId="60" srcId="0" destId="30" srcOrd="2" destOrd="0"/>
        <dgm:cxn modelId="33" srcId="30" destId="31" srcOrd="0" destOrd="0"/>
        <dgm:cxn modelId="34" srcId="30" destId="32" srcOrd="0"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70">
          <dgm:prSet phldr="1"/>
        </dgm:pt>
      </dgm:ptLst>
      <dgm:cxnLst>
        <dgm:cxn modelId="40" srcId="0" destId="10" srcOrd="0" destOrd="0"/>
        <dgm:cxn modelId="50" srcId="0" destId="20" srcOrd="1" destOrd="0"/>
        <dgm:cxn modelId="60" srcId="0" destId="30" srcOrd="2" destOrd="0"/>
        <dgm:cxn modelId="80" srcId="0" destId="7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axis="ch" ptType="node" func="cnt" op="equ" val="1">
        <dgm:alg type="composite">
          <dgm:param type="ar" val="0.5516"/>
        </dgm:alg>
        <dgm:choose name="Name3">
          <dgm:if name="Name4"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l" for="ch" forName="accentShape_1" refType="w" fact="0"/>
              <dgm:constr type="t" for="ch" forName="accentShape_1" refType="h" fact="0"/>
              <dgm:constr type="w" for="ch" forName="accentShape_1" refType="w" fact="0.7146"/>
              <dgm:constr type="h" for="ch" forName="accentShape_1" refType="h" fact="0.9952"/>
              <dgm:constr type="l" for="ch" forName="parentText_1" refType="w" fact="0.513"/>
              <dgm:constr type="t" for="ch" forName="parentText_1" refType="h" fact="0"/>
              <dgm:constr type="w" for="ch" forName="parentText_1" refType="w" refFor="ch" refForName="accentShape_1" fact="0.26"/>
              <dgm:constr type="h" for="ch" forName="parentText_1"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Lst>
          </dgm:if>
          <dgm:else name="Name5">
            <dgm:constrLst>
              <dgm:constr type="primFontSz" for="des" forName="childText_1" val="65"/>
              <dgm:constr type="primFontSz" for="des" forName="parentText_1" val="65"/>
              <dgm:constr type="primFontSz" for="des" forName="childText_1" refType="primFontSz" refFor="des" refForName="parentText_1" op="lte"/>
              <dgm:constr type="l" for="ch" forName="accentShape_1" refType="w" fact="0"/>
              <dgm:constr type="t" for="ch" forName="accentShape_1" refType="h" fact="0"/>
              <dgm:constr type="w" for="ch" forName="accentShape_1" refType="w" fact="0.7146"/>
              <dgm:constr type="h" for="ch" forName="accentShape_1" refType="h" fact="0.9952"/>
              <dgm:constr type="l" for="ch" forName="parentText_1" refType="w" fact="0.513"/>
              <dgm:constr type="t" for="ch" forName="parentText_1" refType="h" fact="0"/>
              <dgm:constr type="w" for="ch" forName="parentText_1" refType="w" refFor="ch" refForName="accentShape_1" fact="0.26"/>
              <dgm:constr type="h" for="ch" forName="parentText_1"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Lst>
          </dgm:else>
        </dgm:choose>
      </dgm:if>
      <dgm:if name="Name6" axis="ch" ptType="node" func="cnt" op="equ" val="2">
        <dgm:alg type="composite">
          <dgm:param type="ar" val="0.9804"/>
        </dgm:alg>
        <dgm:choose name="Name7">
          <dgm:if name="Name8"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parentText_2" refType="primFontSz" refFor="des" refForName="parentText_1" op="equ"/>
              <dgm:constr type="primFontSz" for="des" forName="childText_2" refType="primFontSz" refFor="des" refForName="childText_1" op="equ"/>
              <dgm:constr type="l" for="ch" forName="accentShape_2" refType="w" fact="0.4393"/>
              <dgm:constr type="t" for="ch" forName="accentShape_2" refType="h" fact="0.1192"/>
              <dgm:constr type="w" for="ch" forName="accentShape_2" refType="w" fact="0.4021"/>
              <dgm:constr type="h" for="ch" forName="accentShape_2" refType="h" fact="0.876"/>
              <dgm:constr type="l" for="ch" forName="accentShape_1" refType="w" fact="0"/>
              <dgm:constr type="t" for="ch" forName="accentShape_1" refType="h" fact="0"/>
              <dgm:constr type="w" for="ch" forName="accentShape_1" refType="w" fact="0.4021"/>
              <dgm:constr type="h" for="ch" forName="accentShape_1" refType="h" fact="0.9952"/>
              <dgm:constr type="l" for="ch" forName="parentText_1" refType="w" fact="0.2946"/>
              <dgm:constr type="t" for="ch" forName="parentText_1" refType="h" fact="0"/>
              <dgm:constr type="w" for="ch" forName="parentText_1" refType="w" refFor="ch" refForName="accentShape_1" fact="0.26"/>
              <dgm:constr type="h" for="ch" forName="parentText_1" refType="h" fact="0.78"/>
              <dgm:constr type="l" for="ch" forName="parentText_2" refType="w" fact="0.7339"/>
              <dgm:constr type="t" for="ch" forName="parentText_2" refType="h" fact="0.1192"/>
              <dgm:constr type="w" for="ch" forName="parentText_2" refType="w" refFor="ch" refForName="accentShape_1" fact="0.26"/>
              <dgm:constr type="h" for="ch" forName="parentText_2"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4393"/>
              <dgm:constr type="t" for="ch" forName="childText_2" refType="h" fact="0.1192"/>
              <dgm:constr type="w" for="ch" forName="childText_2" refType="w" refFor="ch" refForName="accentShape_2" fact="0.71"/>
              <dgm:constr type="h" for="ch" forName="childText_2" refType="h" fact="0.8808"/>
            </dgm:constrLst>
          </dgm:if>
          <dgm:else name="Name9">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parentText_2" refType="primFontSz" refFor="des" refForName="parentText_1" op="equ"/>
              <dgm:constr type="primFontSz" for="des" forName="childText_2" refType="primFontSz" refFor="des" refForName="childText_1" op="equ"/>
              <dgm:constr type="l" for="ch" forName="accentShape_1" refType="w" fact="0.4393"/>
              <dgm:constr type="t" for="ch" forName="accentShape_2" refType="h" fact="0.1192"/>
              <dgm:constr type="w" for="ch" forName="accentShape_2" refType="w" fact="0.4021"/>
              <dgm:constr type="h" for="ch" forName="accentShape_2" refType="h" fact="0.876"/>
              <dgm:constr type="l" for="ch" forName="accentShape_2" refType="w" fact="0"/>
              <dgm:constr type="t" for="ch" forName="accentShape_1" refType="h" fact="0"/>
              <dgm:constr type="w" for="ch" forName="accentShape_1" refType="w" fact="0.4021"/>
              <dgm:constr type="h" for="ch" forName="accentShape_1" refType="h" fact="0.9952"/>
              <dgm:constr type="l" for="ch" forName="parentText_2" refType="w" fact="0.2946"/>
              <dgm:constr type="t" for="ch" forName="parentText_1" refType="h" fact="0"/>
              <dgm:constr type="w" for="ch" forName="parentText_1" refType="w" refFor="ch" refForName="accentShape_1" fact="0.26"/>
              <dgm:constr type="h" for="ch" forName="parentText_1" refType="h" fact="0.78"/>
              <dgm:constr type="l" for="ch" forName="parentText_1" refType="w" fact="0.7339"/>
              <dgm:constr type="t" for="ch" forName="parentText_2" refType="h" fact="0.1192"/>
              <dgm:constr type="w" for="ch" forName="parentText_2" refType="w" refFor="ch" refForName="accentShape_1" fact="0.26"/>
              <dgm:constr type="h" for="ch" forName="parentText_2" refType="h" fact="0.78"/>
              <dgm:constr type="l" for="ch" forName="childText_2" refType="w" fact="0"/>
              <dgm:constr type="t" for="ch" forName="childText_1" refType="h" fact="0"/>
              <dgm:constr type="w" for="ch" forName="childText_1" refType="w" refFor="ch" refForName="accentShape_1" fact="0.71"/>
              <dgm:constr type="h" for="ch" forName="childText_1" refType="h"/>
              <dgm:constr type="l" for="ch" forName="childText_1" refType="w" fact="0.4393"/>
              <dgm:constr type="t" for="ch" forName="childText_2" refType="h" fact="0.1192"/>
              <dgm:constr type="w" for="ch" forName="childText_2" refType="w" refFor="ch" refForName="accentShape_2" fact="0.71"/>
              <dgm:constr type="h" for="ch" forName="childText_2" refType="h" fact="0.8808"/>
            </dgm:constrLst>
          </dgm:else>
        </dgm:choose>
      </dgm:if>
      <dgm:if name="Name10" axis="ch" ptType="node" func="cnt" op="equ" val="3">
        <dgm:alg type="composite">
          <dgm:param type="ar" val="1.4097"/>
        </dgm:alg>
        <dgm:choose name="Name11">
          <dgm:if name="Name12"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parentText_2" refType="primFontSz" refFor="des" refForName="parentText_1" op="equ"/>
              <dgm:constr type="primFontSz" for="des" forName="parentText_3"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l" for="ch" forName="accentShape_1" refType="w" fact="0"/>
              <dgm:constr type="t" for="ch" forName="accentShape_1" refType="h" fact="0"/>
              <dgm:constr type="w" for="ch" forName="accentShape_1" refType="w" fact="0.2796"/>
              <dgm:constr type="h" for="ch" forName="accentShape_1" refType="h" fact="0.9952"/>
              <dgm:constr type="l" for="ch" forName="accentShape_2" refType="w" fact="0.3055"/>
              <dgm:constr type="t" for="ch" forName="accentShape_2" refType="h" fact="0.1192"/>
              <dgm:constr type="w" for="ch" forName="accentShape_2" refType="w" fact="0.2796"/>
              <dgm:constr type="h" for="ch" forName="accentShape_2" refType="h" fact="0.876"/>
              <dgm:constr type="l" for="ch" forName="accentShape_3" refType="w" fact="0.6101"/>
              <dgm:constr type="t" for="ch" forName="accentShape_3" refType="h" fact="0.2457"/>
              <dgm:constr type="w" for="ch" forName="accentShape_3" refType="w" fact="0.2796"/>
              <dgm:constr type="h" for="ch" forName="accentShape_3" refType="h" fact="0.7499"/>
              <dgm:constr type="l" for="ch" forName="parentText_1" refType="w" fact="0.2"/>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5055"/>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3" refType="w" fact="0.8101"/>
              <dgm:constr type="t" for="ch" forName="parentText_3" refType="h" fact="0.2457"/>
              <dgm:constr type="w" for="ch" forName="parentText_3" refType="w" refFor="ch" refForName="accentShape_3" fact="0.26"/>
              <dgm:constr type="h" for="ch" forName="parentText_3" refType="h" refFor="ch" refForName="accentShape_3"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3055"/>
              <dgm:constr type="t" for="ch" forName="childText_2" refType="h" fact="0.1192"/>
              <dgm:constr type="w" for="ch" forName="childText_2" refType="w" refFor="ch" refForName="accentShape_2" fact="0.71"/>
              <dgm:constr type="h" for="ch" forName="childText_2" refType="h" fact="0.8808"/>
              <dgm:constr type="l" for="ch" forName="childText_3" refType="w" fact="0.6101"/>
              <dgm:constr type="t" for="ch" forName="childText_3" refType="h" fact="0.2457"/>
              <dgm:constr type="w" for="ch" forName="childText_3" refType="w" refFor="ch" refForName="accentShape_3" fact="0.71"/>
              <dgm:constr type="h" for="ch" forName="childText_3" refType="h" fact="0.7543"/>
            </dgm:constrLst>
          </dgm:if>
          <dgm:else name="Name13">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parentText_2" refType="primFontSz" refFor="des" refForName="parentText_1" op="equ"/>
              <dgm:constr type="primFontSz" for="des" forName="parentText_3"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l" for="ch" forName="accentShape_3" refType="w" fact="0"/>
              <dgm:constr type="t" for="ch" forName="accentShape_1" refType="h" fact="0"/>
              <dgm:constr type="w" for="ch" forName="accentShape_1" refType="w" fact="0.2796"/>
              <dgm:constr type="h" for="ch" forName="accentShape_1" refType="h" fact="0.9952"/>
              <dgm:constr type="l" for="ch" forName="accentShape_2" refType="w" fact="0.3055"/>
              <dgm:constr type="t" for="ch" forName="accentShape_2" refType="h" fact="0.1192"/>
              <dgm:constr type="w" for="ch" forName="accentShape_2" refType="w" fact="0.2796"/>
              <dgm:constr type="h" for="ch" forName="accentShape_2" refType="h" fact="0.876"/>
              <dgm:constr type="l" for="ch" forName="accentShape_1" refType="w" fact="0.6101"/>
              <dgm:constr type="t" for="ch" forName="accentShape_3" refType="h" fact="0.2457"/>
              <dgm:constr type="w" for="ch" forName="accentShape_3" refType="w" fact="0.2796"/>
              <dgm:constr type="h" for="ch" forName="accentShape_3" refType="h" fact="0.7499"/>
              <dgm:constr type="l" for="ch" forName="parentText_3" refType="w" fact="0.2"/>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5055"/>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1" refType="w" fact="0.8101"/>
              <dgm:constr type="t" for="ch" forName="parentText_3" refType="h" fact="0.2457"/>
              <dgm:constr type="w" for="ch" forName="parentText_3" refType="w" refFor="ch" refForName="accentShape_3" fact="0.26"/>
              <dgm:constr type="h" for="ch" forName="parentText_3" refType="h" refFor="ch" refForName="accentShape_3" fact="0.9"/>
              <dgm:constr type="l" for="ch" forName="childText_3" refType="w" fact="0"/>
              <dgm:constr type="t" for="ch" forName="childText_1" refType="h" fact="0"/>
              <dgm:constr type="w" for="ch" forName="childText_1" refType="w" refFor="ch" refForName="accentShape_1" fact="0.71"/>
              <dgm:constr type="h" for="ch" forName="childText_1" refType="h"/>
              <dgm:constr type="l" for="ch" forName="childText_2" refType="w" fact="0.3055"/>
              <dgm:constr type="t" for="ch" forName="childText_2" refType="h" fact="0.1192"/>
              <dgm:constr type="w" for="ch" forName="childText_2" refType="w" refFor="ch" refForName="accentShape_2" fact="0.71"/>
              <dgm:constr type="h" for="ch" forName="childText_2" refType="h" fact="0.8808"/>
              <dgm:constr type="l" for="ch" forName="childText_1" refType="w" fact="0.6101"/>
              <dgm:constr type="t" for="ch" forName="childText_3" refType="h" fact="0.2457"/>
              <dgm:constr type="w" for="ch" forName="childText_3" refType="w" refFor="ch" refForName="accentShape_3" fact="0.71"/>
              <dgm:constr type="h" for="ch" forName="childText_3" refType="h" fact="0.7543"/>
            </dgm:constrLst>
          </dgm:else>
        </dgm:choose>
      </dgm:if>
      <dgm:if name="Name14" axis="ch" ptType="node" func="cnt" op="equ" val="4">
        <dgm:alg type="composite">
          <dgm:param type="ar" val="1.8305"/>
        </dgm:alg>
        <dgm:choose name="Name15">
          <dgm:if name="Name16"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l" for="ch" forName="accentShape_1" refType="w" fact="0"/>
              <dgm:constr type="t" for="ch" forName="accentShape_1" refType="h" fact="0"/>
              <dgm:constr type="w" for="ch" forName="accentShape_1" refType="w" fact="0.2153"/>
              <dgm:constr type="h" for="ch" forName="accentShape_1" refType="h" fact="0.9952"/>
              <dgm:constr type="l" for="ch" forName="accentShape_2" refType="w" fact="0.2353"/>
              <dgm:constr type="t" for="ch" forName="accentShape_2" refType="h" fact="0.1192"/>
              <dgm:constr type="w" for="ch" forName="accentShape_2" refType="w" fact="0.2153"/>
              <dgm:constr type="h" for="ch" forName="accentShape_2" refType="h" fact="0.876"/>
              <dgm:constr type="l" for="ch" forName="accentShape_3" refType="w" fact="0.4699"/>
              <dgm:constr type="t" for="ch" forName="accentShape_3" refType="h" fact="0.2457"/>
              <dgm:constr type="w" for="ch" forName="accentShape_3" refType="w" fact="0.2153"/>
              <dgm:constr type="h" for="ch" forName="accentShape_3" refType="h" fact="0.7495"/>
              <dgm:constr type="l" for="ch" forName="accentShape_4" refType="w" fact="0.6997"/>
              <dgm:constr type="t" for="ch" forName="accentShape_4" refType="h" fact="0.3696"/>
              <dgm:constr type="w" for="ch" forName="accentShape_4" refType="w" fact="0.2153"/>
              <dgm:constr type="h" for="ch" forName="accentShape_4" refType="h" fact="0.6256"/>
              <dgm:constr type="l" for="ch" forName="parentText_1" refType="w" fact="0.16"/>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3953"/>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3" refType="w" fact="0.629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4" refType="w" fact="0.8597"/>
              <dgm:constr type="t" for="ch" forName="parentText_4" refType="h" fact="0.3696"/>
              <dgm:constr type="w" for="ch" forName="parentText_4" refType="w" refFor="ch" refForName="accentShape_4" fact="0.26"/>
              <dgm:constr type="h" for="ch" forName="parentText_4" refType="h" refFor="ch" refForName="accentShape_4"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2353"/>
              <dgm:constr type="t" for="ch" forName="childText_2" refType="h" fact="0.1192"/>
              <dgm:constr type="w" for="ch" forName="childText_2" refType="w" refFor="ch" refForName="accentShape_2" fact="0.71"/>
              <dgm:constr type="h" for="ch" forName="childText_2" refType="h" fact="0.8808"/>
              <dgm:constr type="l" for="ch" forName="childText_3" refType="w" fact="0.4699"/>
              <dgm:constr type="t" for="ch" forName="childText_3" refType="h" fact="0.2457"/>
              <dgm:constr type="w" for="ch" forName="childText_3" refType="w" refFor="ch" refForName="accentShape_3" fact="0.71"/>
              <dgm:constr type="h" for="ch" forName="childText_3" refType="h" fact="0.7543"/>
              <dgm:constr type="l" for="ch" forName="childText_4" refType="w" fact="0.6997"/>
              <dgm:constr type="t" for="ch" forName="childText_4" refType="h" fact="0.3696"/>
              <dgm:constr type="w" for="ch" forName="childText_4" refType="w" refFor="ch" refForName="accentShape_4" fact="0.71"/>
              <dgm:constr type="h" for="ch" forName="childText_4" refType="h" fact="0.6261"/>
            </dgm:constrLst>
          </dgm:if>
          <dgm:else name="Name17">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l" for="ch" forName="accentShape_4" refType="w" fact="0"/>
              <dgm:constr type="t" for="ch" forName="accentShape_1" refType="h" fact="0"/>
              <dgm:constr type="w" for="ch" forName="accentShape_1" refType="w" fact="0.2153"/>
              <dgm:constr type="h" for="ch" forName="accentShape_1" refType="h" fact="0.9952"/>
              <dgm:constr type="l" for="ch" forName="accentShape_3" refType="w" fact="0.2353"/>
              <dgm:constr type="t" for="ch" forName="accentShape_2" refType="h" fact="0.1192"/>
              <dgm:constr type="w" for="ch" forName="accentShape_2" refType="w" fact="0.2153"/>
              <dgm:constr type="h" for="ch" forName="accentShape_2" refType="h" fact="0.876"/>
              <dgm:constr type="l" for="ch" forName="accentShape_2" refType="w" fact="0.4699"/>
              <dgm:constr type="t" for="ch" forName="accentShape_3" refType="h" fact="0.2457"/>
              <dgm:constr type="w" for="ch" forName="accentShape_3" refType="w" fact="0.2153"/>
              <dgm:constr type="h" for="ch" forName="accentShape_3" refType="h" fact="0.7495"/>
              <dgm:constr type="l" for="ch" forName="accentShape_1" refType="w" fact="0.6997"/>
              <dgm:constr type="t" for="ch" forName="accentShape_4" refType="h" fact="0.3696"/>
              <dgm:constr type="w" for="ch" forName="accentShape_4" refType="w" fact="0.2153"/>
              <dgm:constr type="h" for="ch" forName="accentShape_4" refType="h" fact="0.6256"/>
              <dgm:constr type="l" for="ch" forName="parentText_4" refType="w" fact="0.16"/>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3" refType="w" fact="0.3953"/>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2" refType="w" fact="0.629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1" refType="w" fact="0.8597"/>
              <dgm:constr type="t" for="ch" forName="parentText_4" refType="h" fact="0.3696"/>
              <dgm:constr type="w" for="ch" forName="parentText_4" refType="w" refFor="ch" refForName="accentShape_4" fact="0.26"/>
              <dgm:constr type="h" for="ch" forName="parentText_4" refType="h" refFor="ch" refForName="accentShape_4" fact="0.9"/>
              <dgm:constr type="l" for="ch" forName="childText_4" refType="w" fact="0"/>
              <dgm:constr type="t" for="ch" forName="childText_1" refType="h" fact="0"/>
              <dgm:constr type="w" for="ch" forName="childText_1" refType="w" refFor="ch" refForName="accentShape_1" fact="0.71"/>
              <dgm:constr type="h" for="ch" forName="childText_1" refType="h"/>
              <dgm:constr type="l" for="ch" forName="childText_3" refType="w" fact="0.2353"/>
              <dgm:constr type="t" for="ch" forName="childText_2" refType="h" fact="0.1192"/>
              <dgm:constr type="w" for="ch" forName="childText_2" refType="w" refFor="ch" refForName="accentShape_2" fact="0.71"/>
              <dgm:constr type="h" for="ch" forName="childText_2" refType="h" fact="0.8808"/>
              <dgm:constr type="l" for="ch" forName="childText_2" refType="w" fact="0.4699"/>
              <dgm:constr type="t" for="ch" forName="childText_3" refType="h" fact="0.2457"/>
              <dgm:constr type="w" for="ch" forName="childText_3" refType="w" refFor="ch" refForName="accentShape_3" fact="0.71"/>
              <dgm:constr type="h" for="ch" forName="childText_3" refType="h" fact="0.7543"/>
              <dgm:constr type="l" for="ch" forName="childText_1" refType="w" fact="0.6997"/>
              <dgm:constr type="t" for="ch" forName="childText_4" refType="h" fact="0.3696"/>
              <dgm:constr type="w" for="ch" forName="childText_4" refType="w" refFor="ch" refForName="accentShape_4" fact="0.71"/>
              <dgm:constr type="h" for="ch" forName="childText_4" refType="h" fact="0.6261"/>
            </dgm:constrLst>
          </dgm:else>
        </dgm:choose>
      </dgm:if>
      <dgm:if name="Name18" axis="ch" ptType="node" func="cnt" op="equ" val="5">
        <dgm:alg type="composite">
          <dgm:param type="ar" val="2.0125"/>
        </dgm:alg>
        <dgm:choose name="Name19">
          <dgm:if name="Name20"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l" for="ch" forName="accentShape_1" refType="w" fact="0"/>
              <dgm:constr type="t" for="ch" forName="accentShape_1" refType="h" fact="0"/>
              <dgm:constr type="w" for="ch" forName="accentShape_1" refType="w" fact="0.1759"/>
              <dgm:constr type="h" for="ch" forName="accentShape_1" refType="h" fact="0.9952"/>
              <dgm:constr type="l" for="ch" forName="accentShape_2" refType="w" fact="0.192"/>
              <dgm:constr type="t" for="ch" forName="accentShape_2" refType="h" fact="0.1196"/>
              <dgm:constr type="w" for="ch" forName="accentShape_2" refType="w" fact="0.1759"/>
              <dgm:constr type="h" for="ch" forName="accentShape_2" refType="h" fact="0.876"/>
              <dgm:constr type="l" for="ch" forName="accentShape_3" refType="w" fact="0.384"/>
              <dgm:constr type="t" for="ch" forName="accentShape_3" refType="h" fact="0.2457"/>
              <dgm:constr type="w" for="ch" forName="accentShape_3" refType="w" fact="0.1759"/>
              <dgm:constr type="h" for="ch" forName="accentShape_3" refType="h" fact="0.7499"/>
              <dgm:constr type="l" for="ch" forName="accentShape_4" refType="w" fact="0.5759"/>
              <dgm:constr type="t" for="ch" forName="accentShape_4" refType="h" fact="0.3739"/>
              <dgm:constr type="w" for="ch" forName="accentShape_4" refType="w" fact="0.1759"/>
              <dgm:constr type="h" for="ch" forName="accentShape_4" refType="h" fact="0.6217"/>
              <dgm:constr type="l" for="ch" forName="accentShape_5" refType="w" fact="0.7679"/>
              <dgm:constr type="t" for="ch" forName="accentShape_5" refType="h" fact="0.5"/>
              <dgm:constr type="w" for="ch" forName="accentShape_5" refType="w" fact="0.1759"/>
              <dgm:constr type="h" for="ch" forName="accentShape_5" refType="h" fact="0.4956"/>
              <dgm:constr type="l" for="ch" forName="parentText_1" refType="w" fact="0.12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317"/>
              <dgm:constr type="t" for="ch" forName="parentText_2" refType="h" fact="0.1196"/>
              <dgm:constr type="w" for="ch" forName="parentText_2" refType="w" refFor="ch" refForName="accentShape_2" fact="0.26"/>
              <dgm:constr type="h" for="ch" forName="parentText_2" refType="h" refFor="ch" refForName="accentShape_2" fact="0.9"/>
              <dgm:constr type="l" for="ch" forName="parentText_3" refType="w" fact="0.50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4" refType="w" fact="0.7009"/>
              <dgm:constr type="t" for="ch" forName="parentText_4" refType="h" fact="0.3739"/>
              <dgm:constr type="w" for="ch" forName="parentText_4" refType="w" refFor="ch" refForName="accentShape_4" fact="0.26"/>
              <dgm:constr type="h" for="ch" forName="parentText_4" refType="h" refFor="ch" refForName="accentShape_4" fact="0.9"/>
              <dgm:constr type="l" for="ch" forName="parentText_5" refType="w" fact="0.8929"/>
              <dgm:constr type="t" for="ch" forName="parentText_5" refType="h" fact="0.5"/>
              <dgm:constr type="w" for="ch" forName="parentText_5" refType="w" refFor="ch" refForName="accentShape_5" fact="0.26"/>
              <dgm:constr type="h" for="ch" forName="parentText_5" refType="h" refFor="ch" refForName="accentShape_5"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192"/>
              <dgm:constr type="t" for="ch" forName="childText_2" refType="h" fact="0.1192"/>
              <dgm:constr type="w" for="ch" forName="childText_2" refType="w" refFor="ch" refForName="accentShape_2" fact="0.71"/>
              <dgm:constr type="h" for="ch" forName="childText_2" refType="h" fact="0.876"/>
              <dgm:constr type="l" for="ch" forName="childText_3" refType="w" fact="0.384"/>
              <dgm:constr type="t" for="ch" forName="childText_3" refType="h" fact="0.2457"/>
              <dgm:constr type="w" for="ch" forName="childText_3" refType="w" refFor="ch" refForName="accentShape_3" fact="0.71"/>
              <dgm:constr type="h" for="ch" forName="childText_3" refType="h" fact="0.7499"/>
              <dgm:constr type="l" for="ch" forName="childText_4" refType="w" fact="0.5759"/>
              <dgm:constr type="t" for="ch" forName="childText_4" refType="h" fact="0.3739"/>
              <dgm:constr type="w" for="ch" forName="childText_4" refType="w" refFor="ch" refForName="accentShape_4" fact="0.71"/>
              <dgm:constr type="h" for="ch" forName="childText_4" refType="h" fact="0.6217"/>
              <dgm:constr type="l" for="ch" forName="childText_5" refType="w" fact="0.7679"/>
              <dgm:constr type="t" for="ch" forName="childText_5" refType="h" fact="0.5001"/>
              <dgm:constr type="w" for="ch" forName="childText_5" refType="w" refFor="ch" refForName="accentShape_5" fact="0.71"/>
              <dgm:constr type="h" for="ch" forName="childText_5" refType="h" fact="0.4956"/>
            </dgm:constrLst>
          </dgm:if>
          <dgm:else name="Name21">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l" for="ch" forName="accentShape_5" refType="w" fact="0"/>
              <dgm:constr type="t" for="ch" forName="accentShape_1" refType="h" fact="0"/>
              <dgm:constr type="w" for="ch" forName="accentShape_1" refType="w" fact="0.1759"/>
              <dgm:constr type="h" for="ch" forName="accentShape_1" refType="h" fact="0.9952"/>
              <dgm:constr type="l" for="ch" forName="accentShape_4" refType="w" fact="0.192"/>
              <dgm:constr type="t" for="ch" forName="accentShape_2" refType="h" fact="0.1196"/>
              <dgm:constr type="w" for="ch" forName="accentShape_2" refType="w" fact="0.1759"/>
              <dgm:constr type="h" for="ch" forName="accentShape_2" refType="h" fact="0.876"/>
              <dgm:constr type="l" for="ch" forName="accentShape_3" refType="w" fact="0.384"/>
              <dgm:constr type="t" for="ch" forName="accentShape_3" refType="h" fact="0.2457"/>
              <dgm:constr type="w" for="ch" forName="accentShape_3" refType="w" fact="0.1759"/>
              <dgm:constr type="h" for="ch" forName="accentShape_3" refType="h" fact="0.7499"/>
              <dgm:constr type="l" for="ch" forName="accentShape_2" refType="w" fact="0.5759"/>
              <dgm:constr type="t" for="ch" forName="accentShape_4" refType="h" fact="0.3739"/>
              <dgm:constr type="w" for="ch" forName="accentShape_4" refType="w" fact="0.1759"/>
              <dgm:constr type="h" for="ch" forName="accentShape_4" refType="h" fact="0.6217"/>
              <dgm:constr type="l" for="ch" forName="accentShape_1" refType="w" fact="0.7679"/>
              <dgm:constr type="t" for="ch" forName="accentShape_5" refType="h" fact="0.5"/>
              <dgm:constr type="w" for="ch" forName="accentShape_5" refType="w" fact="0.1759"/>
              <dgm:constr type="h" for="ch" forName="accentShape_5" refType="h" fact="0.4956"/>
              <dgm:constr type="l" for="ch" forName="parentText_5" refType="w" fact="0.12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4" refType="w" fact="0.317"/>
              <dgm:constr type="t" for="ch" forName="parentText_2" refType="h" fact="0.1196"/>
              <dgm:constr type="w" for="ch" forName="parentText_2" refType="w" refFor="ch" refForName="accentShape_2" fact="0.26"/>
              <dgm:constr type="h" for="ch" forName="parentText_2" refType="h" refFor="ch" refForName="accentShape_2" fact="0.9"/>
              <dgm:constr type="l" for="ch" forName="parentText_3" refType="w" fact="0.50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2" refType="w" fact="0.7009"/>
              <dgm:constr type="t" for="ch" forName="parentText_4" refType="h" fact="0.3739"/>
              <dgm:constr type="w" for="ch" forName="parentText_4" refType="w" refFor="ch" refForName="accentShape_4" fact="0.26"/>
              <dgm:constr type="h" for="ch" forName="parentText_4" refType="h" refFor="ch" refForName="accentShape_4" fact="0.9"/>
              <dgm:constr type="l" for="ch" forName="parentText_1" refType="w" fact="0.8929"/>
              <dgm:constr type="t" for="ch" forName="parentText_5" refType="h" fact="0.5"/>
              <dgm:constr type="w" for="ch" forName="parentText_5" refType="w" refFor="ch" refForName="accentShape_5" fact="0.26"/>
              <dgm:constr type="h" for="ch" forName="parentText_5" refType="h" refFor="ch" refForName="accentShape_5" fact="0.9"/>
              <dgm:constr type="l" for="ch" forName="childText_5" refType="w" fact="0"/>
              <dgm:constr type="t" for="ch" forName="childText_1" refType="h" fact="0"/>
              <dgm:constr type="w" for="ch" forName="childText_1" refType="w" refFor="ch" refForName="accentShape_1" fact="0.71"/>
              <dgm:constr type="h" for="ch" forName="childText_1" refType="h"/>
              <dgm:constr type="l" for="ch" forName="childText_4" refType="w" fact="0.192"/>
              <dgm:constr type="t" for="ch" forName="childText_2" refType="h" fact="0.1192"/>
              <dgm:constr type="w" for="ch" forName="childText_2" refType="w" refFor="ch" refForName="accentShape_2" fact="0.71"/>
              <dgm:constr type="h" for="ch" forName="childText_2" refType="h" fact="0.876"/>
              <dgm:constr type="l" for="ch" forName="childText_3" refType="w" fact="0.384"/>
              <dgm:constr type="t" for="ch" forName="childText_3" refType="h" fact="0.2457"/>
              <dgm:constr type="w" for="ch" forName="childText_3" refType="w" refFor="ch" refForName="accentShape_3" fact="0.71"/>
              <dgm:constr type="h" for="ch" forName="childText_3" refType="h" fact="0.7499"/>
              <dgm:constr type="l" for="ch" forName="childText_2" refType="w" fact="0.5759"/>
              <dgm:constr type="t" for="ch" forName="childText_4" refType="h" fact="0.3739"/>
              <dgm:constr type="w" for="ch" forName="childText_4" refType="w" refFor="ch" refForName="accentShape_4" fact="0.71"/>
              <dgm:constr type="h" for="ch" forName="childText_4" refType="h" fact="0.6261"/>
              <dgm:constr type="l" for="ch" forName="childText_1" refType="w" fact="0.7679"/>
              <dgm:constr type="t" for="ch" forName="childText_5" refType="h" fact="0.5001"/>
              <dgm:constr type="w" for="ch" forName="childText_5" refType="w" refFor="ch" refForName="accentShape_5" fact="0.71"/>
              <dgm:constr type="h" for="ch" forName="childText_5" refType="h" fact="0.4999"/>
            </dgm:constrLst>
          </dgm:else>
        </dgm:choose>
      </dgm:if>
      <dgm:if name="Name22" axis="ch" ptType="node" func="cnt" op="equ" val="6">
        <dgm:alg type="composite">
          <dgm:param type="ar" val="2.4006"/>
        </dgm:alg>
        <dgm:shape xmlns:r="http://schemas.openxmlformats.org/officeDocument/2006/relationships" r:blip="">
          <dgm:adjLst/>
        </dgm:shape>
        <dgm:choose name="Name23">
          <dgm:if name="Name24"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l" for="ch" forName="accentShape_1" refType="w" fact="0"/>
              <dgm:constr type="t" for="ch" forName="accentShape_1" refType="h" fact="0"/>
              <dgm:constr type="w" for="ch" forName="accentShape_1" refType="w" fact="0.1473"/>
              <dgm:constr type="h" for="ch" forName="accentShape_1" refType="h"/>
              <dgm:constr type="l" for="ch" forName="accentShape_2" refType="w" fact="0.1608"/>
              <dgm:constr type="t" for="ch" forName="accentShape_2" refType="h" fact="0.1"/>
              <dgm:constr type="w" for="ch" forName="accentShape_2" refType="w" fact="0.1473"/>
              <dgm:constr type="h" for="ch" forName="accentShape_2" refType="h" fact="0.9"/>
              <dgm:constr type="l" for="ch" forName="accentShape_3" refType="w" fact="0.3216"/>
              <dgm:constr type="t" for="ch" forName="accentShape_3" refType="h" fact="0.2"/>
              <dgm:constr type="w" for="ch" forName="accentShape_3" refType="w" fact="0.1473"/>
              <dgm:constr type="h" for="ch" forName="accentShape_3" refType="h" fact="0.8"/>
              <dgm:constr type="l" for="ch" forName="accentShape_4" refType="w" fact="0.4824"/>
              <dgm:constr type="t" for="ch" forName="accentShape_4" refType="h" fact="0.3"/>
              <dgm:constr type="w" for="ch" forName="accentShape_4" refType="w" fact="0.1473"/>
              <dgm:constr type="h" for="ch" forName="accentShape_4" refType="h" fact="0.7"/>
              <dgm:constr type="l" for="ch" forName="accentShape_5" refType="w" fact="0.6432"/>
              <dgm:constr type="t" for="ch" forName="accentShape_5" refType="h" fact="0.4"/>
              <dgm:constr type="w" for="ch" forName="accentShape_5" refType="w" fact="0.1473"/>
              <dgm:constr type="h" for="ch" forName="accentShape_5" refType="h" fact="0.6"/>
              <dgm:constr type="l" for="ch" forName="accentShape_6" refType="w" fact="0.8056"/>
              <dgm:constr type="t" for="ch" forName="accentShape_6" refType="h" fact="0.5"/>
              <dgm:constr type="w" for="ch" forName="accentShape_6" refType="w" fact="0.1473"/>
              <dgm:constr type="h" for="ch" forName="accentShape_6" refType="h" fact="0.5"/>
              <dgm:constr type="l" for="ch" forName="childText_1"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2" refType="w" fact="0.1608"/>
              <dgm:constr type="t" for="ch" forName="childText_2" refType="h" fact="0.1"/>
              <dgm:constr type="w" for="ch" forName="childText_2" refType="w" refFor="ch" refForName="accentShape_2" fact="0.7"/>
              <dgm:constr type="h" for="ch" forName="childText_2" refType="h" refFor="ch" refForName="accentShape_2"/>
              <dgm:constr type="l" for="ch" forName="childText_3" refType="w" fact="0.3216"/>
              <dgm:constr type="t" for="ch" forName="childText_3" refType="h" fact="0.2"/>
              <dgm:constr type="w" for="ch" forName="childText_3" refType="w" refFor="ch" refForName="accentShape_3" fact="0.7"/>
              <dgm:constr type="h" for="ch" forName="childText_3" refType="h" refFor="ch" refForName="accentShape_3"/>
              <dgm:constr type="l" for="ch" forName="childText_4" refType="w" fact="0.4824"/>
              <dgm:constr type="t" for="ch" forName="childText_4" refType="h" fact="0.3"/>
              <dgm:constr type="w" for="ch" forName="childText_4" refType="w" refFor="ch" refForName="accentShape_4" fact="0.7"/>
              <dgm:constr type="h" for="ch" forName="childText_4" refType="h" refFor="ch" refForName="accentShape_4"/>
              <dgm:constr type="l" for="ch" forName="childText_5" refType="w" fact="0.6432"/>
              <dgm:constr type="t" for="ch" forName="childText_5" refType="h" fact="0.4"/>
              <dgm:constr type="w" for="ch" forName="childText_5" refType="w" refFor="ch" refForName="accentShape_5" fact="0.7"/>
              <dgm:constr type="h" for="ch" forName="childText_5" refType="h" refFor="ch" refForName="accentShape_5"/>
              <dgm:constr type="l" for="ch" forName="childText_6" refType="w" fact="0.8056"/>
              <dgm:constr type="t" for="ch" forName="childText_6" refType="h" fact="0.5"/>
              <dgm:constr type="w" for="ch" forName="childText_6" refType="w" refFor="ch" refForName="accentShape_6" fact="0.7"/>
              <dgm:constr type="h" for="ch" forName="childText_6" refType="h" refFor="ch" refForName="accentShape_6"/>
              <dgm:constr type="l" for="ch" forName="parentText_1" refType="w" fact="0.104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2653"/>
              <dgm:constr type="t" for="ch" forName="parentText_2" refType="h" fact="0.1"/>
              <dgm:constr type="w" for="ch" forName="parentText_2" refType="w" refFor="ch" refForName="accentShape_2" fact="0.26"/>
              <dgm:constr type="h" for="ch" forName="parentText_2" refType="h" refFor="ch" refForName="accentShape_2" fact="0.9"/>
              <dgm:constr type="l" for="ch" forName="parentText_3" refType="w" fact="0.4261"/>
              <dgm:constr type="t" for="ch" forName="parentText_3" refType="h" fact="0.2"/>
              <dgm:constr type="w" for="ch" forName="parentText_3" refType="w" refFor="ch" refForName="accentShape_3" fact="0.26"/>
              <dgm:constr type="h" for="ch" forName="parentText_3" refType="h" refFor="ch" refForName="accentShape_3" fact="0.9"/>
              <dgm:constr type="l" for="ch" forName="parentText_4" refType="w" fact="0.5869"/>
              <dgm:constr type="t" for="ch" forName="parentText_4" refType="h" fact="0.3"/>
              <dgm:constr type="w" for="ch" forName="parentText_4" refType="w" refFor="ch" refForName="accentShape_4" fact="0.26"/>
              <dgm:constr type="h" for="ch" forName="parentText_4" refType="h" refFor="ch" refForName="accentShape_4" fact="0.9"/>
              <dgm:constr type="l" for="ch" forName="parentText_5" refType="w" fact="0.7477"/>
              <dgm:constr type="t" for="ch" forName="parentText_5" refType="h" fact="0.4"/>
              <dgm:constr type="w" for="ch" forName="parentText_5" refType="w" refFor="ch" refForName="accentShape_5" fact="0.26"/>
              <dgm:constr type="h" for="ch" forName="parentText_5" refType="h" refFor="ch" refForName="accentShape_5" fact="0.9"/>
              <dgm:constr type="l" for="ch" forName="parentText_6" refType="w" fact="0.9101"/>
              <dgm:constr type="t" for="ch" forName="parentText_6" refType="h" fact="0.5"/>
              <dgm:constr type="w" for="ch" forName="parentText_6" refType="w" refFor="ch" refForName="accentShape_6" fact="0.26"/>
              <dgm:constr type="h" for="ch" forName="parentText_6" refType="h" refFor="ch" refForName="accentShape_6" fact="0.9"/>
            </dgm:constrLst>
          </dgm:if>
          <dgm:else name="Name25">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l" for="ch" forName="accentShape_6" refType="w" fact="0"/>
              <dgm:constr type="t" for="ch" forName="accentShape_1" refType="h" fact="0"/>
              <dgm:constr type="w" for="ch" forName="accentShape_1" refType="w" fact="0.1473"/>
              <dgm:constr type="h" for="ch" forName="accentShape_1" refType="h"/>
              <dgm:constr type="l" for="ch" forName="accentShape_5" refType="w" fact="0.1608"/>
              <dgm:constr type="t" for="ch" forName="accentShape_2" refType="h" fact="0.1"/>
              <dgm:constr type="w" for="ch" forName="accentShape_2" refType="w" fact="0.1473"/>
              <dgm:constr type="h" for="ch" forName="accentShape_2" refType="h" fact="0.9"/>
              <dgm:constr type="l" for="ch" forName="accentShape_4" refType="w" fact="0.3216"/>
              <dgm:constr type="t" for="ch" forName="accentShape_3" refType="h" fact="0.2"/>
              <dgm:constr type="w" for="ch" forName="accentShape_3" refType="w" fact="0.1473"/>
              <dgm:constr type="h" for="ch" forName="accentShape_3" refType="h" fact="0.8"/>
              <dgm:constr type="l" for="ch" forName="accentShape_3" refType="w" fact="0.4824"/>
              <dgm:constr type="t" for="ch" forName="accentShape_4" refType="h" fact="0.3"/>
              <dgm:constr type="w" for="ch" forName="accentShape_4" refType="w" fact="0.1473"/>
              <dgm:constr type="h" for="ch" forName="accentShape_4" refType="h" fact="0.7"/>
              <dgm:constr type="l" for="ch" forName="accentShape_2" refType="w" fact="0.6432"/>
              <dgm:constr type="t" for="ch" forName="accentShape_5" refType="h" fact="0.4"/>
              <dgm:constr type="w" for="ch" forName="accentShape_5" refType="w" fact="0.1473"/>
              <dgm:constr type="h" for="ch" forName="accentShape_5" refType="h" fact="0.6"/>
              <dgm:constr type="l" for="ch" forName="accentShape_1" refType="w" fact="0.8056"/>
              <dgm:constr type="t" for="ch" forName="accentShape_6" refType="h" fact="0.5"/>
              <dgm:constr type="w" for="ch" forName="accentShape_6" refType="w" fact="0.1473"/>
              <dgm:constr type="h" for="ch" forName="accentShape_6" refType="h" fact="0.5"/>
              <dgm:constr type="l" for="ch" forName="childText_6"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5" refType="w" fact="0.1608"/>
              <dgm:constr type="t" for="ch" forName="childText_2" refType="h" fact="0.1"/>
              <dgm:constr type="w" for="ch" forName="childText_2" refType="w" refFor="ch" refForName="accentShape_2" fact="0.7"/>
              <dgm:constr type="h" for="ch" forName="childText_2" refType="h" refFor="ch" refForName="accentShape_2"/>
              <dgm:constr type="l" for="ch" forName="childText_4" refType="w" fact="0.3216"/>
              <dgm:constr type="t" for="ch" forName="childText_3" refType="h" fact="0.2"/>
              <dgm:constr type="w" for="ch" forName="childText_3" refType="w" refFor="ch" refForName="accentShape_3" fact="0.7"/>
              <dgm:constr type="h" for="ch" forName="childText_3" refType="h" refFor="ch" refForName="accentShape_3"/>
              <dgm:constr type="l" for="ch" forName="childText_3" refType="w" fact="0.4824"/>
              <dgm:constr type="t" for="ch" forName="childText_4" refType="h" fact="0.3"/>
              <dgm:constr type="w" for="ch" forName="childText_4" refType="w" refFor="ch" refForName="accentShape_4" fact="0.7"/>
              <dgm:constr type="h" for="ch" forName="childText_4" refType="h" refFor="ch" refForName="accentShape_4"/>
              <dgm:constr type="l" for="ch" forName="childText_2" refType="w" fact="0.6432"/>
              <dgm:constr type="t" for="ch" forName="childText_5" refType="h" fact="0.4"/>
              <dgm:constr type="w" for="ch" forName="childText_5" refType="w" refFor="ch" refForName="accentShape_5" fact="0.7"/>
              <dgm:constr type="h" for="ch" forName="childText_5" refType="h" refFor="ch" refForName="accentShape_5"/>
              <dgm:constr type="l" for="ch" forName="childText_1" refType="w" fact="0.8056"/>
              <dgm:constr type="t" for="ch" forName="childText_6" refType="h" fact="0.5"/>
              <dgm:constr type="w" for="ch" forName="childText_6" refType="w" refFor="ch" refForName="accentShape_6" fact="0.7"/>
              <dgm:constr type="h" for="ch" forName="childText_6" refType="h" refFor="ch" refForName="accentShape_6"/>
              <dgm:constr type="l" for="ch" forName="parentText_6" refType="w" fact="0.104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5" refType="w" fact="0.2653"/>
              <dgm:constr type="t" for="ch" forName="parentText_2" refType="h" fact="0.1"/>
              <dgm:constr type="w" for="ch" forName="parentText_2" refType="w" refFor="ch" refForName="accentShape_2" fact="0.26"/>
              <dgm:constr type="h" for="ch" forName="parentText_2" refType="h" refFor="ch" refForName="accentShape_2" fact="0.9"/>
              <dgm:constr type="l" for="ch" forName="parentText_4" refType="w" fact="0.4261"/>
              <dgm:constr type="t" for="ch" forName="parentText_3" refType="h" fact="0.2"/>
              <dgm:constr type="w" for="ch" forName="parentText_3" refType="w" refFor="ch" refForName="accentShape_3" fact="0.26"/>
              <dgm:constr type="h" for="ch" forName="parentText_3" refType="h" refFor="ch" refForName="accentShape_3" fact="0.9"/>
              <dgm:constr type="l" for="ch" forName="parentText_3" refType="w" fact="0.5869"/>
              <dgm:constr type="t" for="ch" forName="parentText_4" refType="h" fact="0.3"/>
              <dgm:constr type="w" for="ch" forName="parentText_4" refType="w" refFor="ch" refForName="accentShape_4" fact="0.26"/>
              <dgm:constr type="h" for="ch" forName="parentText_4" refType="h" refFor="ch" refForName="accentShape_4" fact="0.9"/>
              <dgm:constr type="l" for="ch" forName="parentText_2" refType="w" fact="0.7477"/>
              <dgm:constr type="t" for="ch" forName="parentText_5" refType="h" fact="0.4"/>
              <dgm:constr type="w" for="ch" forName="parentText_5" refType="w" refFor="ch" refForName="accentShape_5" fact="0.26"/>
              <dgm:constr type="h" for="ch" forName="parentText_5" refType="h" refFor="ch" refForName="accentShape_5" fact="0.9"/>
              <dgm:constr type="l" for="ch" forName="parentText_1" refType="w" fact="0.9101"/>
              <dgm:constr type="t" for="ch" forName="parentText_6" refType="h" fact="0.5"/>
              <dgm:constr type="w" for="ch" forName="parentText_6" refType="w" refFor="ch" refForName="accentShape_6" fact="0.26"/>
              <dgm:constr type="h" for="ch" forName="parentText_6" refType="h" refFor="ch" refForName="accentShape_6" fact="0.9"/>
            </dgm:constrLst>
          </dgm:else>
        </dgm:choose>
      </dgm:if>
      <dgm:else name="Name26">
        <dgm:alg type="composite">
          <dgm:param type="ar" val="2.7874"/>
        </dgm:alg>
        <dgm:shape xmlns:r="http://schemas.openxmlformats.org/officeDocument/2006/relationships" r:blip="">
          <dgm:adjLst/>
        </dgm:shape>
        <dgm:choose name="Name27">
          <dgm:if name="Name28"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7"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7"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7"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7"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7"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childText_7" refType="primFontSz" refFor="des" refForName="parentText_6" op="lte"/>
              <dgm:constr type="primFontSz" for="des" forName="childText_1" refType="primFontSz" refFor="des" refForName="parentText_7" op="lte"/>
              <dgm:constr type="primFontSz" for="des" forName="childText_2" refType="primFontSz" refFor="des" refForName="parentText_7" op="lte"/>
              <dgm:constr type="primFontSz" for="des" forName="childText_3" refType="primFontSz" refFor="des" refForName="parentText_7" op="lte"/>
              <dgm:constr type="primFontSz" for="des" forName="childText_4" refType="primFontSz" refFor="des" refForName="parentText_7" op="lte"/>
              <dgm:constr type="primFontSz" for="des" forName="childText_5" refType="primFontSz" refFor="des" refForName="parentText_7" op="lte"/>
              <dgm:constr type="primFontSz" for="des" forName="childText_6" refType="primFontSz" refFor="des" refForName="parentText_7" op="lte"/>
              <dgm:constr type="primFontSz" for="des" forName="childText_7" refType="primFontSz" refFor="des" refForName="parentText_7"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parentText_7"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primFontSz" for="des" forName="childText_7" refType="primFontSz" refFor="des" refForName="childText_1" op="equ"/>
              <dgm:constr type="l" for="ch" forName="accentShape_1" refType="w" fact="0"/>
              <dgm:constr type="t" for="ch" forName="accentShape_1" refType="h" fact="0"/>
              <dgm:constr type="w" for="ch" forName="accentShape_1" refType="w" fact="0.1269"/>
              <dgm:constr type="h" for="ch" forName="accentShape_1" refType="h"/>
              <dgm:constr type="l" for="ch" forName="accentShape_2" refType="w" fact="0.1385"/>
              <dgm:constr type="t" for="ch" forName="accentShape_2" refType="h" fact="0.0833"/>
              <dgm:constr type="w" for="ch" forName="accentShape_2" refType="w" fact="0.1269"/>
              <dgm:constr type="h" for="ch" forName="accentShape_2" refType="h" fact="0.9165"/>
              <dgm:constr type="l" for="ch" forName="accentShape_3" refType="w" fact="0.277"/>
              <dgm:constr type="t" for="ch" forName="accentShape_3" refType="h" fact="0.1666"/>
              <dgm:constr type="w" for="ch" forName="accentShape_3" refType="w" fact="0.1269"/>
              <dgm:constr type="h" for="ch" forName="accentShape_3" refType="h" fact="0.8332"/>
              <dgm:constr type="l" for="ch" forName="accentShape_4" refType="w" fact="0.4155"/>
              <dgm:constr type="t" for="ch" forName="accentShape_4" refType="h" fact="0.2499"/>
              <dgm:constr type="w" for="ch" forName="accentShape_4" refType="w" fact="0.1269"/>
              <dgm:constr type="h" for="ch" forName="accentShape_4" refType="h" fact="0.7499"/>
              <dgm:constr type="l" for="ch" forName="accentShape_5" refType="w" fact="0.5539"/>
              <dgm:constr type="t" for="ch" forName="accentShape_5" refType="h" fact="0.3332"/>
              <dgm:constr type="w" for="ch" forName="accentShape_5" refType="w" fact="0.1269"/>
              <dgm:constr type="h" for="ch" forName="accentShape_5" refType="h" fact="0.6666"/>
              <dgm:constr type="l" for="ch" forName="accentShape_6" refType="w" fact="0.6938"/>
              <dgm:constr type="t" for="ch" forName="accentShape_6" refType="h" fact="0.4165"/>
              <dgm:constr type="w" for="ch" forName="accentShape_6" refType="w" fact="0.1269"/>
              <dgm:constr type="h" for="ch" forName="accentShape_6" refType="h" fact="0.5833"/>
              <dgm:constr type="l" for="ch" forName="accentShape_7" refType="w" fact="0.8326"/>
              <dgm:constr type="t" for="ch" forName="accentShape_7" refType="h" fact="0.5"/>
              <dgm:constr type="w" for="ch" forName="accentShape_7" refType="w" fact="0.1269"/>
              <dgm:constr type="h" for="ch" forName="accentShape_7" refType="h" fact="0.5"/>
              <dgm:constr type="l" for="ch" forName="parentText_1" refType="w" fact="0.0888"/>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2273"/>
              <dgm:constr type="t" for="ch" forName="parentText_2" refType="h" fact="0.0833"/>
              <dgm:constr type="w" for="ch" forName="parentText_2" refType="w" refFor="ch" refForName="accentShape_2" fact="0.26"/>
              <dgm:constr type="h" for="ch" forName="parentText_2" refType="h" refFor="ch" refForName="accentShape_2" fact="0.9"/>
              <dgm:constr type="l" for="ch" forName="parentText_3" refType="w" fact="0.36583"/>
              <dgm:constr type="t" for="ch" forName="parentText_3" refType="h" fact="0.1666"/>
              <dgm:constr type="w" for="ch" forName="parentText_3" refType="w" refFor="ch" refForName="accentShape_3" fact="0.26"/>
              <dgm:constr type="h" for="ch" forName="parentText_3" refType="h" refFor="ch" refForName="accentShape_3" fact="0.9"/>
              <dgm:constr type="l" for="ch" forName="parentText_4" refType="w" fact="0.5043"/>
              <dgm:constr type="t" for="ch" forName="parentText_4" refType="h" fact="0.2499"/>
              <dgm:constr type="w" for="ch" forName="parentText_4" refType="w" refFor="ch" refForName="accentShape_4" fact="0.26"/>
              <dgm:constr type="h" for="ch" forName="parentText_4" refType="h" refFor="ch" refForName="accentShape_4" fact="0.9"/>
              <dgm:constr type="l" for="ch" forName="parentText_5" refType="w" fact="0.6427"/>
              <dgm:constr type="t" for="ch" forName="parentText_5" refType="h" fact="0.3332"/>
              <dgm:constr type="w" for="ch" forName="parentText_5" refType="w" refFor="ch" refForName="accentShape_5" fact="0.26"/>
              <dgm:constr type="h" for="ch" forName="parentText_5" refType="h" refFor="ch" refForName="accentShape_5" fact="0.9"/>
              <dgm:constr type="l" for="ch" forName="parentText_6" refType="w" fact="0.78263"/>
              <dgm:constr type="t" for="ch" forName="parentText_6" refType="h" fact="0.4165"/>
              <dgm:constr type="w" for="ch" forName="parentText_6" refType="w" refFor="ch" refForName="accentShape_6" fact="0.26"/>
              <dgm:constr type="h" for="ch" forName="parentText_6" refType="h" refFor="ch" refForName="accentShape_6" fact="0.9"/>
              <dgm:constr type="l" for="ch" forName="parentText_7" refType="w" fact="0.92143"/>
              <dgm:constr type="t" for="ch" forName="parentText_7" refType="h" fact="0.5"/>
              <dgm:constr type="w" for="ch" forName="parentText_7" refType="w" refFor="ch" refForName="accentShape_7" fact="0.26"/>
              <dgm:constr type="h" for="ch" forName="parentText_7" refType="h" refFor="ch" refForName="accentShape_7" fact="0.9"/>
              <dgm:constr type="l" for="ch" forName="childText_1"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2" refType="w" fact="0.1385"/>
              <dgm:constr type="t" for="ch" forName="childText_2" refType="h" fact="0.0833"/>
              <dgm:constr type="w" for="ch" forName="childText_2" refType="w" refFor="ch" refForName="accentShape_2" fact="0.7"/>
              <dgm:constr type="h" for="ch" forName="childText_2" refType="h" refFor="ch" refForName="accentShape_2"/>
              <dgm:constr type="l" for="ch" forName="childText_3" refType="w" fact="0.277"/>
              <dgm:constr type="t" for="ch" forName="childText_3" refType="h" fact="0.1666"/>
              <dgm:constr type="w" for="ch" forName="childText_3" refType="w" refFor="ch" refForName="accentShape_3" fact="0.7"/>
              <dgm:constr type="h" for="ch" forName="childText_3" refType="h" refFor="ch" refForName="accentShape_3"/>
              <dgm:constr type="l" for="ch" forName="childText_4" refType="w" fact="0.4155"/>
              <dgm:constr type="t" for="ch" forName="childText_4" refType="h" fact="0.2499"/>
              <dgm:constr type="w" for="ch" forName="childText_4" refType="w" refFor="ch" refForName="accentShape_4" fact="0.7"/>
              <dgm:constr type="h" for="ch" forName="childText_4" refType="h" refFor="ch" refForName="accentShape_4"/>
              <dgm:constr type="l" for="ch" forName="childText_5" refType="w" fact="0.5539"/>
              <dgm:constr type="t" for="ch" forName="childText_5" refType="h" fact="0.3332"/>
              <dgm:constr type="w" for="ch" forName="childText_5" refType="w" refFor="ch" refForName="accentShape_5" fact="0.7"/>
              <dgm:constr type="h" for="ch" forName="childText_5" refType="h" refFor="ch" refForName="accentShape_5"/>
              <dgm:constr type="l" for="ch" forName="childText_6" refType="w" fact="0.6938"/>
              <dgm:constr type="t" for="ch" forName="childText_6" refType="h" fact="0.4165"/>
              <dgm:constr type="w" for="ch" forName="childText_6" refType="w" refFor="ch" refForName="accentShape_6" fact="0.7"/>
              <dgm:constr type="h" for="ch" forName="childText_6" refType="h" refFor="ch" refForName="accentShape_6"/>
              <dgm:constr type="l" for="ch" forName="childText_7" refType="w" fact="0.8326"/>
              <dgm:constr type="t" for="ch" forName="childText_7" refType="h" fact="0.5"/>
              <dgm:constr type="w" for="ch" forName="childText_7" refType="w" refFor="ch" refForName="accentShape_7" fact="0.7"/>
              <dgm:constr type="h" for="ch" forName="childText_7" refType="h" refFor="ch" refForName="accentShape_7"/>
            </dgm:constrLst>
          </dgm:if>
          <dgm:else name="Name29">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7"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7"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7"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7"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7"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childText_7" refType="primFontSz" refFor="des" refForName="parentText_6" op="lte"/>
              <dgm:constr type="primFontSz" for="des" forName="childText_1" refType="primFontSz" refFor="des" refForName="parentText_7" op="lte"/>
              <dgm:constr type="primFontSz" for="des" forName="childText_2" refType="primFontSz" refFor="des" refForName="parentText_7" op="lte"/>
              <dgm:constr type="primFontSz" for="des" forName="childText_3" refType="primFontSz" refFor="des" refForName="parentText_7" op="lte"/>
              <dgm:constr type="primFontSz" for="des" forName="childText_4" refType="primFontSz" refFor="des" refForName="parentText_7" op="lte"/>
              <dgm:constr type="primFontSz" for="des" forName="childText_5" refType="primFontSz" refFor="des" refForName="parentText_7" op="lte"/>
              <dgm:constr type="primFontSz" for="des" forName="childText_6" refType="primFontSz" refFor="des" refForName="parentText_7" op="lte"/>
              <dgm:constr type="primFontSz" for="des" forName="childText_7" refType="primFontSz" refFor="des" refForName="parentText_7"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parentText_7"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primFontSz" for="des" forName="childText_7" refType="primFontSz" refFor="des" refForName="childText_1" op="equ"/>
              <dgm:constr type="l" for="ch" forName="accentShape_7" refType="w" fact="0"/>
              <dgm:constr type="t" for="ch" forName="accentShape_1" refType="h" fact="0"/>
              <dgm:constr type="w" for="ch" forName="accentShape_1" refType="w" fact="0.1269"/>
              <dgm:constr type="h" for="ch" forName="accentShape_1" refType="h"/>
              <dgm:constr type="l" for="ch" forName="accentShape_6" refType="w" fact="0.1385"/>
              <dgm:constr type="t" for="ch" forName="accentShape_2" refType="h" fact="0.0833"/>
              <dgm:constr type="w" for="ch" forName="accentShape_2" refType="w" fact="0.1269"/>
              <dgm:constr type="h" for="ch" forName="accentShape_2" refType="h" fact="0.9165"/>
              <dgm:constr type="l" for="ch" forName="accentShape_5" refType="w" fact="0.277"/>
              <dgm:constr type="t" for="ch" forName="accentShape_3" refType="h" fact="0.1666"/>
              <dgm:constr type="w" for="ch" forName="accentShape_3" refType="w" fact="0.1269"/>
              <dgm:constr type="h" for="ch" forName="accentShape_3" refType="h" fact="0.8332"/>
              <dgm:constr type="l" for="ch" forName="accentShape_4" refType="w" fact="0.4155"/>
              <dgm:constr type="t" for="ch" forName="accentShape_4" refType="h" fact="0.2499"/>
              <dgm:constr type="w" for="ch" forName="accentShape_4" refType="w" fact="0.1269"/>
              <dgm:constr type="h" for="ch" forName="accentShape_4" refType="h" fact="0.7499"/>
              <dgm:constr type="l" for="ch" forName="accentShape_3" refType="w" fact="0.5539"/>
              <dgm:constr type="t" for="ch" forName="accentShape_5" refType="h" fact="0.3332"/>
              <dgm:constr type="w" for="ch" forName="accentShape_5" refType="w" fact="0.1269"/>
              <dgm:constr type="h" for="ch" forName="accentShape_5" refType="h" fact="0.6666"/>
              <dgm:constr type="l" for="ch" forName="accentShape_2" refType="w" fact="0.6938"/>
              <dgm:constr type="t" for="ch" forName="accentShape_6" refType="h" fact="0.4165"/>
              <dgm:constr type="w" for="ch" forName="accentShape_6" refType="w" fact="0.1269"/>
              <dgm:constr type="h" for="ch" forName="accentShape_6" refType="h" fact="0.5833"/>
              <dgm:constr type="l" for="ch" forName="accentShape_1" refType="w" fact="0.8326"/>
              <dgm:constr type="t" for="ch" forName="accentShape_7" refType="h" fact="0.5"/>
              <dgm:constr type="w" for="ch" forName="accentShape_7" refType="w" fact="0.1269"/>
              <dgm:constr type="h" for="ch" forName="accentShape_7" refType="h" fact="0.5"/>
              <dgm:constr type="l" for="ch" forName="parentText_7" refType="w" fact="0.0888"/>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6" refType="w" fact="0.2273"/>
              <dgm:constr type="t" for="ch" forName="parentText_2" refType="h" fact="0.0833"/>
              <dgm:constr type="w" for="ch" forName="parentText_2" refType="w" refFor="ch" refForName="accentShape_2" fact="0.26"/>
              <dgm:constr type="h" for="ch" forName="parentText_2" refType="h" refFor="ch" refForName="accentShape_2" fact="0.9"/>
              <dgm:constr type="l" for="ch" forName="parentText_5" refType="w" fact="0.36583"/>
              <dgm:constr type="t" for="ch" forName="parentText_3" refType="h" fact="0.1666"/>
              <dgm:constr type="w" for="ch" forName="parentText_3" refType="w" refFor="ch" refForName="accentShape_3" fact="0.26"/>
              <dgm:constr type="h" for="ch" forName="parentText_3" refType="h" refFor="ch" refForName="accentShape_3" fact="0.9"/>
              <dgm:constr type="l" for="ch" forName="parentText_4" refType="w" fact="0.5043"/>
              <dgm:constr type="t" for="ch" forName="parentText_4" refType="h" fact="0.2499"/>
              <dgm:constr type="w" for="ch" forName="parentText_4" refType="w" refFor="ch" refForName="accentShape_4" fact="0.26"/>
              <dgm:constr type="h" for="ch" forName="parentText_4" refType="h" refFor="ch" refForName="accentShape_4" fact="0.9"/>
              <dgm:constr type="l" for="ch" forName="parentText_3" refType="w" fact="0.6427"/>
              <dgm:constr type="t" for="ch" forName="parentText_5" refType="h" fact="0.3332"/>
              <dgm:constr type="w" for="ch" forName="parentText_5" refType="w" refFor="ch" refForName="accentShape_5" fact="0.26"/>
              <dgm:constr type="h" for="ch" forName="parentText_5" refType="h" refFor="ch" refForName="accentShape_5" fact="0.9"/>
              <dgm:constr type="l" for="ch" forName="parentText_2" refType="w" fact="0.78263"/>
              <dgm:constr type="t" for="ch" forName="parentText_6" refType="h" fact="0.4165"/>
              <dgm:constr type="w" for="ch" forName="parentText_6" refType="w" refFor="ch" refForName="accentShape_6" fact="0.26"/>
              <dgm:constr type="h" for="ch" forName="parentText_6" refType="h" refFor="ch" refForName="accentShape_6" fact="0.9"/>
              <dgm:constr type="l" for="ch" forName="parentText_1" refType="w" fact="0.92143"/>
              <dgm:constr type="t" for="ch" forName="parentText_7" refType="h" fact="0.5"/>
              <dgm:constr type="w" for="ch" forName="parentText_7" refType="w" refFor="ch" refForName="accentShape_7" fact="0.26"/>
              <dgm:constr type="h" for="ch" forName="parentText_7" refType="h" refFor="ch" refForName="accentShape_7" fact="0.9"/>
              <dgm:constr type="l" for="ch" forName="childText_7"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6" refType="w" fact="0.1385"/>
              <dgm:constr type="t" for="ch" forName="childText_2" refType="h" fact="0.0833"/>
              <dgm:constr type="w" for="ch" forName="childText_2" refType="w" refFor="ch" refForName="accentShape_2" fact="0.7"/>
              <dgm:constr type="h" for="ch" forName="childText_2" refType="h" refFor="ch" refForName="accentShape_2"/>
              <dgm:constr type="l" for="ch" forName="childText_5" refType="w" fact="0.277"/>
              <dgm:constr type="t" for="ch" forName="childText_3" refType="h" fact="0.1666"/>
              <dgm:constr type="w" for="ch" forName="childText_3" refType="w" refFor="ch" refForName="accentShape_3" fact="0.7"/>
              <dgm:constr type="h" for="ch" forName="childText_3" refType="h" refFor="ch" refForName="accentShape_3"/>
              <dgm:constr type="l" for="ch" forName="childText_4" refType="w" fact="0.4155"/>
              <dgm:constr type="t" for="ch" forName="childText_4" refType="h" fact="0.2499"/>
              <dgm:constr type="w" for="ch" forName="childText_4" refType="w" refFor="ch" refForName="accentShape_4" fact="0.7"/>
              <dgm:constr type="h" for="ch" forName="childText_4" refType="h" refFor="ch" refForName="accentShape_4"/>
              <dgm:constr type="l" for="ch" forName="childText_3" refType="w" fact="0.5539"/>
              <dgm:constr type="t" for="ch" forName="childText_5" refType="h" fact="0.3332"/>
              <dgm:constr type="w" for="ch" forName="childText_5" refType="w" refFor="ch" refForName="accentShape_5" fact="0.7"/>
              <dgm:constr type="h" for="ch" forName="childText_5" refType="h" refFor="ch" refForName="accentShape_5"/>
              <dgm:constr type="l" for="ch" forName="childText_2" refType="w" fact="0.6938"/>
              <dgm:constr type="t" for="ch" forName="childText_6" refType="h" fact="0.4165"/>
              <dgm:constr type="w" for="ch" forName="childText_6" refType="w" refFor="ch" refForName="accentShape_6" fact="0.7"/>
              <dgm:constr type="h" for="ch" forName="childText_6" refType="h" refFor="ch" refForName="accentShape_6"/>
              <dgm:constr type="l" for="ch" forName="childText_1" refType="w" fact="0.8326"/>
              <dgm:constr type="t" for="ch" forName="childText_7" refType="h" fact="0.5"/>
              <dgm:constr type="w" for="ch" forName="childText_7" refType="w" refFor="ch" refForName="accentShape_7" fact="0.7"/>
              <dgm:constr type="h" for="ch" forName="childText_7" refType="h" refFor="ch" refForName="accentShape_7"/>
            </dgm:constrLst>
          </dgm:else>
        </dgm:choose>
      </dgm:else>
    </dgm:choose>
    <dgm:forEach name="wrapper" axis="self" ptType="parTrans">
      <dgm:forEach name="accentRepeat" axis="self">
        <dgm:layoutNode name="imageRepeatNode" styleLbl="node1">
          <dgm:alg type="sp"/>
          <dgm:shape xmlns:r="http://schemas.openxmlformats.org/officeDocument/2006/relationships" type="rect" r:blip="" zOrderOff="-10">
            <dgm:adjLst/>
          </dgm:shape>
          <dgm:presOf axis="self"/>
        </dgm:layoutNode>
      </dgm:forEach>
    </dgm:forEach>
    <dgm:forEach name="Name30" axis="ch" ptType="node" cnt="1">
      <dgm:layoutNode name="parentText_1" styleLbl="node1">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1" styleLbl="node1">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1">
        <dgm:alg type="sp"/>
        <dgm:shape xmlns:r="http://schemas.openxmlformats.org/officeDocument/2006/relationships" r:blip="">
          <dgm:adjLst/>
        </dgm:shape>
        <dgm:presOf/>
        <dgm:constrLst/>
        <dgm:forEach name="Name31" ref="accentRepeat"/>
      </dgm:layoutNode>
    </dgm:forEach>
    <dgm:forEach name="Name32" axis="ch" ptType="node" st="2" cnt="1">
      <dgm:layoutNode name="parentText_2">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2">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2">
        <dgm:alg type="sp"/>
        <dgm:shape xmlns:r="http://schemas.openxmlformats.org/officeDocument/2006/relationships" r:blip="">
          <dgm:adjLst/>
        </dgm:shape>
        <dgm:presOf/>
        <dgm:constrLst/>
        <dgm:forEach name="Name33" ref="accentRepeat"/>
      </dgm:layoutNode>
    </dgm:forEach>
    <dgm:forEach name="Name34" axis="ch" ptType="node" st="3" cnt="1">
      <dgm:layoutNode name="parentText_3">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3">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3">
        <dgm:alg type="sp"/>
        <dgm:shape xmlns:r="http://schemas.openxmlformats.org/officeDocument/2006/relationships" r:blip="">
          <dgm:adjLst/>
        </dgm:shape>
        <dgm:presOf/>
        <dgm:constrLst/>
        <dgm:forEach name="Name35" ref="accentRepeat"/>
      </dgm:layoutNode>
    </dgm:forEach>
    <dgm:forEach name="Name36" axis="ch" ptType="node" st="4" cnt="1">
      <dgm:layoutNode name="parentText_4">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4">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4">
        <dgm:alg type="sp"/>
        <dgm:shape xmlns:r="http://schemas.openxmlformats.org/officeDocument/2006/relationships" r:blip="">
          <dgm:adjLst/>
        </dgm:shape>
        <dgm:presOf/>
        <dgm:constrLst/>
        <dgm:forEach name="Name37" ref="accentRepeat"/>
      </dgm:layoutNode>
    </dgm:forEach>
    <dgm:forEach name="Name38" axis="ch" ptType="node" st="5" cnt="1">
      <dgm:layoutNode name="parentText_5">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5">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5">
        <dgm:alg type="sp"/>
        <dgm:shape xmlns:r="http://schemas.openxmlformats.org/officeDocument/2006/relationships" r:blip="">
          <dgm:adjLst/>
        </dgm:shape>
        <dgm:presOf/>
        <dgm:constrLst/>
        <dgm:forEach name="Name39" ref="accentRepeat"/>
      </dgm:layoutNode>
    </dgm:forEach>
    <dgm:forEach name="Name40" axis="ch" ptType="node" st="6" cnt="1">
      <dgm:layoutNode name="parentText_6">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3"/>
          <dgm:constr type="tMarg" refType="primFontSz" fact="0"/>
          <dgm:constr type="bMarg" refType="primFontSz" fact="0.1"/>
        </dgm:constrLst>
        <dgm:ruleLst>
          <dgm:rule type="primFontSz" val="5" fact="NaN" max="NaN"/>
        </dgm:ruleLst>
      </dgm:layoutNode>
      <dgm:layoutNode name="childText_6">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6">
        <dgm:alg type="sp"/>
        <dgm:shape xmlns:r="http://schemas.openxmlformats.org/officeDocument/2006/relationships" r:blip="">
          <dgm:adjLst/>
        </dgm:shape>
        <dgm:presOf/>
        <dgm:constrLst/>
        <dgm:forEach name="Name41" ref="accentRepeat"/>
      </dgm:layoutNode>
    </dgm:forEach>
    <dgm:forEach name="Name42" axis="ch" ptType="node" st="7" cnt="1">
      <dgm:layoutNode name="parentText_7">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3"/>
          <dgm:constr type="tMarg" refType="primFontSz" fact="0"/>
          <dgm:constr type="bMarg" refType="primFontSz" fact="0.1"/>
        </dgm:constrLst>
        <dgm:ruleLst>
          <dgm:rule type="primFontSz" val="5" fact="NaN" max="NaN"/>
        </dgm:ruleLst>
      </dgm:layoutNode>
      <dgm:layoutNode name="childText_7">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7">
        <dgm:alg type="sp"/>
        <dgm:shape xmlns:r="http://schemas.openxmlformats.org/officeDocument/2006/relationships" r:blip="">
          <dgm:adjLst/>
        </dgm:shape>
        <dgm:presOf/>
        <dgm:constrLst/>
        <dgm:forEach name="Name43" ref="accentRepeat"/>
      </dgm:layoutNode>
    </dgm:forEach>
  </dgm:layoutNode>
</dgm:layoutDef>
</file>

<file path=ppt/diagrams/layout2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5.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6.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7.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28.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9.xml><?xml version="1.0" encoding="utf-8"?>
<dgm:layoutDef xmlns:dgm="http://schemas.openxmlformats.org/drawingml/2006/diagram" xmlns:a="http://schemas.openxmlformats.org/drawingml/2006/main" uniqueId="urn:microsoft.com/office/officeart/2005/8/layout/hProcess7#2">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0.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7.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8.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9.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0.13636</cdr:x>
      <cdr:y>0.45493</cdr:y>
    </cdr:from>
    <cdr:to>
      <cdr:x>0.82727</cdr:x>
      <cdr:y>0.56783</cdr:y>
    </cdr:to>
    <cdr:sp macro="" textlink="">
      <cdr:nvSpPr>
        <cdr:cNvPr id="2" name="Oval 1"/>
        <cdr:cNvSpPr/>
      </cdr:nvSpPr>
      <cdr:spPr>
        <a:xfrm xmlns:a="http://schemas.openxmlformats.org/drawingml/2006/main">
          <a:off x="1080120" y="2031011"/>
          <a:ext cx="5472608" cy="504056"/>
        </a:xfrm>
        <a:prstGeom xmlns:a="http://schemas.openxmlformats.org/drawingml/2006/main" prst="ellipse">
          <a:avLst/>
        </a:prstGeom>
        <a:noFill xmlns:a="http://schemas.openxmlformats.org/drawingml/2006/main"/>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defPPr>
            <a:defRPr lang="tr-TR"/>
          </a:defPPr>
          <a:lvl1pPr algn="l" rtl="0" fontAlgn="base">
            <a:spcBef>
              <a:spcPct val="0"/>
            </a:spcBef>
            <a:spcAft>
              <a:spcPct val="0"/>
            </a:spcAft>
            <a:defRPr sz="1600" b="1" kern="1200">
              <a:solidFill>
                <a:schemeClr val="lt1"/>
              </a:solidFill>
              <a:latin typeface="+mn-lt"/>
              <a:ea typeface="+mn-ea"/>
              <a:cs typeface="+mn-cs"/>
            </a:defRPr>
          </a:lvl1pPr>
          <a:lvl2pPr marL="457200" algn="l" rtl="0" fontAlgn="base">
            <a:spcBef>
              <a:spcPct val="0"/>
            </a:spcBef>
            <a:spcAft>
              <a:spcPct val="0"/>
            </a:spcAft>
            <a:defRPr sz="1600" b="1" kern="1200">
              <a:solidFill>
                <a:schemeClr val="lt1"/>
              </a:solidFill>
              <a:latin typeface="+mn-lt"/>
              <a:ea typeface="+mn-ea"/>
              <a:cs typeface="+mn-cs"/>
            </a:defRPr>
          </a:lvl2pPr>
          <a:lvl3pPr marL="914400" algn="l" rtl="0" fontAlgn="base">
            <a:spcBef>
              <a:spcPct val="0"/>
            </a:spcBef>
            <a:spcAft>
              <a:spcPct val="0"/>
            </a:spcAft>
            <a:defRPr sz="1600" b="1" kern="1200">
              <a:solidFill>
                <a:schemeClr val="lt1"/>
              </a:solidFill>
              <a:latin typeface="+mn-lt"/>
              <a:ea typeface="+mn-ea"/>
              <a:cs typeface="+mn-cs"/>
            </a:defRPr>
          </a:lvl3pPr>
          <a:lvl4pPr marL="1371600" algn="l" rtl="0" fontAlgn="base">
            <a:spcBef>
              <a:spcPct val="0"/>
            </a:spcBef>
            <a:spcAft>
              <a:spcPct val="0"/>
            </a:spcAft>
            <a:defRPr sz="1600" b="1" kern="1200">
              <a:solidFill>
                <a:schemeClr val="lt1"/>
              </a:solidFill>
              <a:latin typeface="+mn-lt"/>
              <a:ea typeface="+mn-ea"/>
              <a:cs typeface="+mn-cs"/>
            </a:defRPr>
          </a:lvl4pPr>
          <a:lvl5pPr marL="1828800" algn="l" rtl="0" fontAlgn="base">
            <a:spcBef>
              <a:spcPct val="0"/>
            </a:spcBef>
            <a:spcAft>
              <a:spcPct val="0"/>
            </a:spcAft>
            <a:defRPr sz="1600" b="1" kern="1200">
              <a:solidFill>
                <a:schemeClr val="lt1"/>
              </a:solidFill>
              <a:latin typeface="+mn-lt"/>
              <a:ea typeface="+mn-ea"/>
              <a:cs typeface="+mn-cs"/>
            </a:defRPr>
          </a:lvl5pPr>
          <a:lvl6pPr marL="2286000" algn="l" defTabSz="914400" rtl="0" eaLnBrk="1" latinLnBrk="0" hangingPunct="1">
            <a:defRPr sz="1600" b="1" kern="1200">
              <a:solidFill>
                <a:schemeClr val="lt1"/>
              </a:solidFill>
              <a:latin typeface="+mn-lt"/>
              <a:ea typeface="+mn-ea"/>
              <a:cs typeface="+mn-cs"/>
            </a:defRPr>
          </a:lvl6pPr>
          <a:lvl7pPr marL="2743200" algn="l" defTabSz="914400" rtl="0" eaLnBrk="1" latinLnBrk="0" hangingPunct="1">
            <a:defRPr sz="1600" b="1" kern="1200">
              <a:solidFill>
                <a:schemeClr val="lt1"/>
              </a:solidFill>
              <a:latin typeface="+mn-lt"/>
              <a:ea typeface="+mn-ea"/>
              <a:cs typeface="+mn-cs"/>
            </a:defRPr>
          </a:lvl7pPr>
          <a:lvl8pPr marL="3200400" algn="l" defTabSz="914400" rtl="0" eaLnBrk="1" latinLnBrk="0" hangingPunct="1">
            <a:defRPr sz="1600" b="1" kern="1200">
              <a:solidFill>
                <a:schemeClr val="lt1"/>
              </a:solidFill>
              <a:latin typeface="+mn-lt"/>
              <a:ea typeface="+mn-ea"/>
              <a:cs typeface="+mn-cs"/>
            </a:defRPr>
          </a:lvl8pPr>
          <a:lvl9pPr marL="3657600" algn="l" defTabSz="914400" rtl="0" eaLnBrk="1" latinLnBrk="0" hangingPunct="1">
            <a:defRPr sz="1600" b="1" kern="1200">
              <a:solidFill>
                <a:schemeClr val="lt1"/>
              </a:solidFill>
              <a:latin typeface="+mn-lt"/>
              <a:ea typeface="+mn-ea"/>
              <a:cs typeface="+mn-cs"/>
            </a:defRPr>
          </a:lvl9pPr>
        </a:lstStyle>
        <a:p xmlns:a="http://schemas.openxmlformats.org/drawingml/2006/main">
          <a:pPr algn="ctr"/>
          <a:endParaRPr lang="tr-TR"/>
        </a:p>
      </cdr:txBody>
    </cdr:sp>
  </cdr:relSizeAnchor>
  <cdr:relSizeAnchor xmlns:cdr="http://schemas.openxmlformats.org/drawingml/2006/chartDrawing">
    <cdr:from>
      <cdr:x>0.77273</cdr:x>
      <cdr:y>0.66265</cdr:y>
    </cdr:from>
    <cdr:to>
      <cdr:x>0.9</cdr:x>
      <cdr:y>0.79363</cdr:y>
    </cdr:to>
    <cdr:sp macro="" textlink="">
      <cdr:nvSpPr>
        <cdr:cNvPr id="3" name="Metin kutusu 9"/>
        <cdr:cNvSpPr txBox="1"/>
      </cdr:nvSpPr>
      <cdr:spPr>
        <a:xfrm xmlns:a="http://schemas.openxmlformats.org/drawingml/2006/main">
          <a:off x="6120680" y="2958404"/>
          <a:ext cx="1008112" cy="58477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tr-TR"/>
          </a:defPPr>
          <a:lvl1pPr algn="l" rtl="0" fontAlgn="base">
            <a:spcBef>
              <a:spcPct val="0"/>
            </a:spcBef>
            <a:spcAft>
              <a:spcPct val="0"/>
            </a:spcAft>
            <a:defRPr sz="1600" b="1" kern="1200">
              <a:solidFill>
                <a:schemeClr val="tx1"/>
              </a:solidFill>
              <a:latin typeface="Calibri" pitchFamily="34" charset="0"/>
              <a:ea typeface="+mn-ea"/>
              <a:cs typeface="+mn-cs"/>
            </a:defRPr>
          </a:lvl1pPr>
          <a:lvl2pPr marL="457200" algn="l" rtl="0" fontAlgn="base">
            <a:spcBef>
              <a:spcPct val="0"/>
            </a:spcBef>
            <a:spcAft>
              <a:spcPct val="0"/>
            </a:spcAft>
            <a:defRPr sz="1600" b="1" kern="1200">
              <a:solidFill>
                <a:schemeClr val="tx1"/>
              </a:solidFill>
              <a:latin typeface="Calibri" pitchFamily="34" charset="0"/>
              <a:ea typeface="+mn-ea"/>
              <a:cs typeface="+mn-cs"/>
            </a:defRPr>
          </a:lvl2pPr>
          <a:lvl3pPr marL="914400" algn="l" rtl="0" fontAlgn="base">
            <a:spcBef>
              <a:spcPct val="0"/>
            </a:spcBef>
            <a:spcAft>
              <a:spcPct val="0"/>
            </a:spcAft>
            <a:defRPr sz="1600" b="1" kern="1200">
              <a:solidFill>
                <a:schemeClr val="tx1"/>
              </a:solidFill>
              <a:latin typeface="Calibri" pitchFamily="34" charset="0"/>
              <a:ea typeface="+mn-ea"/>
              <a:cs typeface="+mn-cs"/>
            </a:defRPr>
          </a:lvl3pPr>
          <a:lvl4pPr marL="1371600" algn="l" rtl="0" fontAlgn="base">
            <a:spcBef>
              <a:spcPct val="0"/>
            </a:spcBef>
            <a:spcAft>
              <a:spcPct val="0"/>
            </a:spcAft>
            <a:defRPr sz="1600" b="1" kern="1200">
              <a:solidFill>
                <a:schemeClr val="tx1"/>
              </a:solidFill>
              <a:latin typeface="Calibri" pitchFamily="34" charset="0"/>
              <a:ea typeface="+mn-ea"/>
              <a:cs typeface="+mn-cs"/>
            </a:defRPr>
          </a:lvl4pPr>
          <a:lvl5pPr marL="1828800" algn="l" rtl="0" fontAlgn="base">
            <a:spcBef>
              <a:spcPct val="0"/>
            </a:spcBef>
            <a:spcAft>
              <a:spcPct val="0"/>
            </a:spcAft>
            <a:defRPr sz="1600" b="1" kern="1200">
              <a:solidFill>
                <a:schemeClr val="tx1"/>
              </a:solidFill>
              <a:latin typeface="Calibri" pitchFamily="34" charset="0"/>
              <a:ea typeface="+mn-ea"/>
              <a:cs typeface="+mn-cs"/>
            </a:defRPr>
          </a:lvl5pPr>
          <a:lvl6pPr marL="2286000" algn="l" defTabSz="914400" rtl="0" eaLnBrk="1" latinLnBrk="0" hangingPunct="1">
            <a:defRPr sz="1600" b="1" kern="1200">
              <a:solidFill>
                <a:schemeClr val="tx1"/>
              </a:solidFill>
              <a:latin typeface="Calibri" pitchFamily="34" charset="0"/>
              <a:ea typeface="+mn-ea"/>
              <a:cs typeface="+mn-cs"/>
            </a:defRPr>
          </a:lvl6pPr>
          <a:lvl7pPr marL="2743200" algn="l" defTabSz="914400" rtl="0" eaLnBrk="1" latinLnBrk="0" hangingPunct="1">
            <a:defRPr sz="1600" b="1" kern="1200">
              <a:solidFill>
                <a:schemeClr val="tx1"/>
              </a:solidFill>
              <a:latin typeface="Calibri" pitchFamily="34" charset="0"/>
              <a:ea typeface="+mn-ea"/>
              <a:cs typeface="+mn-cs"/>
            </a:defRPr>
          </a:lvl7pPr>
          <a:lvl8pPr marL="3200400" algn="l" defTabSz="914400" rtl="0" eaLnBrk="1" latinLnBrk="0" hangingPunct="1">
            <a:defRPr sz="1600" b="1" kern="1200">
              <a:solidFill>
                <a:schemeClr val="tx1"/>
              </a:solidFill>
              <a:latin typeface="Calibri" pitchFamily="34" charset="0"/>
              <a:ea typeface="+mn-ea"/>
              <a:cs typeface="+mn-cs"/>
            </a:defRPr>
          </a:lvl8pPr>
          <a:lvl9pPr marL="3657600" algn="l" defTabSz="914400" rtl="0" eaLnBrk="1" latinLnBrk="0" hangingPunct="1">
            <a:defRPr sz="1600" b="1" kern="1200">
              <a:solidFill>
                <a:schemeClr val="tx1"/>
              </a:solidFill>
              <a:latin typeface="Calibri" pitchFamily="34" charset="0"/>
              <a:ea typeface="+mn-ea"/>
              <a:cs typeface="+mn-cs"/>
            </a:defRPr>
          </a:lvl9pPr>
        </a:lstStyle>
        <a:p xmlns:a="http://schemas.openxmlformats.org/drawingml/2006/main">
          <a:pPr algn="ctr"/>
          <a:r>
            <a:rPr lang="tr-TR" dirty="0" smtClean="0">
              <a:solidFill>
                <a:srgbClr val="FF0000"/>
              </a:solidFill>
            </a:rPr>
            <a:t>%75 DÜŞÜŞ</a:t>
          </a:r>
          <a:endParaRPr lang="tr-TR" dirty="0">
            <a:solidFill>
              <a:srgbClr val="FF0000"/>
            </a:solidFill>
          </a:endParaRPr>
        </a:p>
      </cdr:txBody>
    </cdr:sp>
  </cdr:relSizeAnchor>
  <cdr:relSizeAnchor xmlns:cdr="http://schemas.openxmlformats.org/drawingml/2006/chartDrawing">
    <cdr:from>
      <cdr:x>0.72727</cdr:x>
      <cdr:y>0.30976</cdr:y>
    </cdr:from>
    <cdr:to>
      <cdr:x>0.85455</cdr:x>
      <cdr:y>0.44075</cdr:y>
    </cdr:to>
    <cdr:sp macro="" textlink="">
      <cdr:nvSpPr>
        <cdr:cNvPr id="4" name="Metin kutusu 9"/>
        <cdr:cNvSpPr txBox="1"/>
      </cdr:nvSpPr>
      <cdr:spPr>
        <a:xfrm xmlns:a="http://schemas.openxmlformats.org/drawingml/2006/main">
          <a:off x="5760640" y="1382939"/>
          <a:ext cx="1008112" cy="58477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tr-TR" sz="1600" b="1" dirty="0" smtClean="0">
              <a:solidFill>
                <a:srgbClr val="FF0000"/>
              </a:solidFill>
            </a:rPr>
            <a:t>%78</a:t>
          </a:r>
        </a:p>
        <a:p xmlns:a="http://schemas.openxmlformats.org/drawingml/2006/main">
          <a:pPr algn="ctr"/>
          <a:r>
            <a:rPr lang="tr-TR" sz="1600" b="1" dirty="0" smtClean="0">
              <a:solidFill>
                <a:srgbClr val="FF0000"/>
              </a:solidFill>
            </a:rPr>
            <a:t> DÜŞÜŞ</a:t>
          </a:r>
          <a:endParaRPr lang="tr-TR" sz="1600" b="1" dirty="0">
            <a:solidFill>
              <a:srgbClr val="FF0000"/>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0.06306</cdr:x>
      <cdr:y>0.72299</cdr:y>
    </cdr:from>
    <cdr:to>
      <cdr:x>0.95238</cdr:x>
      <cdr:y>0.83015</cdr:y>
    </cdr:to>
    <cdr:sp macro="" textlink="">
      <cdr:nvSpPr>
        <cdr:cNvPr id="2" name="Oval 1"/>
        <cdr:cNvSpPr/>
      </cdr:nvSpPr>
      <cdr:spPr>
        <a:xfrm xmlns:a="http://schemas.openxmlformats.org/drawingml/2006/main">
          <a:off x="476787" y="3371553"/>
          <a:ext cx="6724013" cy="499690"/>
        </a:xfrm>
        <a:prstGeom xmlns:a="http://schemas.openxmlformats.org/drawingml/2006/main" prst="ellipse">
          <a:avLst/>
        </a:prstGeom>
        <a:noFill xmlns:a="http://schemas.openxmlformats.org/drawingml/2006/main"/>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defPPr>
            <a:defRPr lang="tr-TR"/>
          </a:defPPr>
          <a:lvl1pPr algn="l" rtl="0" fontAlgn="base">
            <a:spcBef>
              <a:spcPct val="0"/>
            </a:spcBef>
            <a:spcAft>
              <a:spcPct val="0"/>
            </a:spcAft>
            <a:defRPr sz="1600" b="1" kern="1200">
              <a:solidFill>
                <a:schemeClr val="lt1"/>
              </a:solidFill>
              <a:latin typeface="+mn-lt"/>
              <a:ea typeface="+mn-ea"/>
              <a:cs typeface="+mn-cs"/>
            </a:defRPr>
          </a:lvl1pPr>
          <a:lvl2pPr marL="457200" algn="l" rtl="0" fontAlgn="base">
            <a:spcBef>
              <a:spcPct val="0"/>
            </a:spcBef>
            <a:spcAft>
              <a:spcPct val="0"/>
            </a:spcAft>
            <a:defRPr sz="1600" b="1" kern="1200">
              <a:solidFill>
                <a:schemeClr val="lt1"/>
              </a:solidFill>
              <a:latin typeface="+mn-lt"/>
              <a:ea typeface="+mn-ea"/>
              <a:cs typeface="+mn-cs"/>
            </a:defRPr>
          </a:lvl2pPr>
          <a:lvl3pPr marL="914400" algn="l" rtl="0" fontAlgn="base">
            <a:spcBef>
              <a:spcPct val="0"/>
            </a:spcBef>
            <a:spcAft>
              <a:spcPct val="0"/>
            </a:spcAft>
            <a:defRPr sz="1600" b="1" kern="1200">
              <a:solidFill>
                <a:schemeClr val="lt1"/>
              </a:solidFill>
              <a:latin typeface="+mn-lt"/>
              <a:ea typeface="+mn-ea"/>
              <a:cs typeface="+mn-cs"/>
            </a:defRPr>
          </a:lvl3pPr>
          <a:lvl4pPr marL="1371600" algn="l" rtl="0" fontAlgn="base">
            <a:spcBef>
              <a:spcPct val="0"/>
            </a:spcBef>
            <a:spcAft>
              <a:spcPct val="0"/>
            </a:spcAft>
            <a:defRPr sz="1600" b="1" kern="1200">
              <a:solidFill>
                <a:schemeClr val="lt1"/>
              </a:solidFill>
              <a:latin typeface="+mn-lt"/>
              <a:ea typeface="+mn-ea"/>
              <a:cs typeface="+mn-cs"/>
            </a:defRPr>
          </a:lvl4pPr>
          <a:lvl5pPr marL="1828800" algn="l" rtl="0" fontAlgn="base">
            <a:spcBef>
              <a:spcPct val="0"/>
            </a:spcBef>
            <a:spcAft>
              <a:spcPct val="0"/>
            </a:spcAft>
            <a:defRPr sz="1600" b="1" kern="1200">
              <a:solidFill>
                <a:schemeClr val="lt1"/>
              </a:solidFill>
              <a:latin typeface="+mn-lt"/>
              <a:ea typeface="+mn-ea"/>
              <a:cs typeface="+mn-cs"/>
            </a:defRPr>
          </a:lvl5pPr>
          <a:lvl6pPr marL="2286000" algn="l" defTabSz="914400" rtl="0" eaLnBrk="1" latinLnBrk="0" hangingPunct="1">
            <a:defRPr sz="1600" b="1" kern="1200">
              <a:solidFill>
                <a:schemeClr val="lt1"/>
              </a:solidFill>
              <a:latin typeface="+mn-lt"/>
              <a:ea typeface="+mn-ea"/>
              <a:cs typeface="+mn-cs"/>
            </a:defRPr>
          </a:lvl6pPr>
          <a:lvl7pPr marL="2743200" algn="l" defTabSz="914400" rtl="0" eaLnBrk="1" latinLnBrk="0" hangingPunct="1">
            <a:defRPr sz="1600" b="1" kern="1200">
              <a:solidFill>
                <a:schemeClr val="lt1"/>
              </a:solidFill>
              <a:latin typeface="+mn-lt"/>
              <a:ea typeface="+mn-ea"/>
              <a:cs typeface="+mn-cs"/>
            </a:defRPr>
          </a:lvl7pPr>
          <a:lvl8pPr marL="3200400" algn="l" defTabSz="914400" rtl="0" eaLnBrk="1" latinLnBrk="0" hangingPunct="1">
            <a:defRPr sz="1600" b="1" kern="1200">
              <a:solidFill>
                <a:schemeClr val="lt1"/>
              </a:solidFill>
              <a:latin typeface="+mn-lt"/>
              <a:ea typeface="+mn-ea"/>
              <a:cs typeface="+mn-cs"/>
            </a:defRPr>
          </a:lvl8pPr>
          <a:lvl9pPr marL="3657600" algn="l" defTabSz="914400" rtl="0" eaLnBrk="1" latinLnBrk="0" hangingPunct="1">
            <a:defRPr sz="1600" b="1" kern="1200">
              <a:solidFill>
                <a:schemeClr val="lt1"/>
              </a:solidFill>
              <a:latin typeface="+mn-lt"/>
              <a:ea typeface="+mn-ea"/>
              <a:cs typeface="+mn-cs"/>
            </a:defRPr>
          </a:lvl9pPr>
        </a:lstStyle>
        <a:p xmlns:a="http://schemas.openxmlformats.org/drawingml/2006/main">
          <a:pPr algn="ctr"/>
          <a:endParaRPr lang="tr-T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AB7816-2D82-4AFF-9D19-714514E120F2}" type="datetimeFigureOut">
              <a:rPr lang="tr-TR" smtClean="0"/>
              <a:t>1.4.2014</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CF0426-3931-4AF1-B763-EC94A6A64D2A}" type="slidenum">
              <a:rPr lang="tr-TR" smtClean="0"/>
              <a:t>‹#›</a:t>
            </a:fld>
            <a:endParaRPr lang="tr-TR"/>
          </a:p>
        </p:txBody>
      </p:sp>
    </p:spTree>
    <p:extLst>
      <p:ext uri="{BB962C8B-B14F-4D97-AF65-F5344CB8AC3E}">
        <p14:creationId xmlns:p14="http://schemas.microsoft.com/office/powerpoint/2010/main" val="501630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tr-T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tr-TR" altLang="tr-TR" smtClean="0"/>
              <a:t>İran ile ikili ekonomik ve ticari ilişkilerimiz, birçok ikili platformda ele alınmaktadır. </a:t>
            </a:r>
          </a:p>
          <a:p>
            <a:r>
              <a:rPr lang="tr-TR" altLang="tr-TR" smtClean="0"/>
              <a:t>Ülkemiz ile İran’ın sınır illerindeki ticaret kültürünün geliştirilmesi ve bölgenin ekonomik canlılığının arttırılması için sınır ticareti uygulaması kapsamında, tanımlanan değer limiti kapsamında, gümrük vergisiz ithalat yapılmasına izin veren Sınır Ticareti bulunmaktadır. Sınır ticaretine ilişkin tüm hususlar Sınır Ticaret Ortak Komitesinde ele alınmaktadır. Sekizinci dönem toplantının 2014 yılının ikinci yarısında düzenlenmesi planlanıyor. İran tarafının sınır ticareti mevzuatını diplomatik yollarla iletmesi bekleniyor.</a:t>
            </a:r>
          </a:p>
          <a:p>
            <a:r>
              <a:rPr lang="tr-TR" altLang="tr-TR" smtClean="0"/>
              <a:t>Ayrıca, sınır illeri arasındaki ekonomik ilişkiler tüm boyutları ile Sınır İlleri Ekonomik İşbirliği Toplantısı kapsamında ele alınmakta ve Türkiye ile İran valileri bir araya gelerek yeni işbirliği alanları oluşturmaktadır. Beşinci dönem toplantının 2014 yılında düzenlenmesi planlanıyor.</a:t>
            </a:r>
          </a:p>
          <a:p>
            <a:r>
              <a:rPr lang="tr-TR" altLang="tr-TR" smtClean="0"/>
              <a:t>Her iki ülkenin Ekonomi Bakanları ise Ortak Ticaret Komitesinde bir araya gelerek, mevcut sorunları değerlendirmekte ve bir sonraki dönem için yol haritalarını belirlemektedir. OTK 5.Dönem Toplantısı 26-28 Ocak 2014 tarihlerinde Tahran’da gerçekleştirildi.</a:t>
            </a:r>
          </a:p>
          <a:p>
            <a:r>
              <a:rPr lang="tr-TR" altLang="tr-TR" smtClean="0"/>
              <a:t>KEK Toplantıları ise, iki ülke arasındaki ekonomik ve ticari ilişkilerin tüm boyutları ile ele alındığı en kapsamlı platform ola özelliği taşımaktadır. (Türkiye eş başkanı Kalkınma Bakanı Cevdet Yılmaz, İran eş başkanı İletişim ve Enformasyon Teknolojileri Bakanı Mahmud Vaizi) 24. Dönem KEK 15-17 2014’te Tahran’da düzenlenecektir.  </a:t>
            </a:r>
          </a:p>
          <a:p>
            <a:r>
              <a:rPr lang="tr-TR" altLang="tr-TR" smtClean="0"/>
              <a:t>İki ülke arasındaki ikili ticaret hacminin 2015 yılında 30 milyar Dolara çıkarılması için Özel Temsilciler atanmış olması, siyasi karar alıcıların bu konudaki kararlılığını göstermektedir. (Türkiye’nin Özel Temsilcisi Kalkınma Bakanı Cevdet Yılmaz, İran’ın Özel Temsilcisi İletişim ve Enformasyon Teknolojileri Bakanı Mahmud Vaizi) </a:t>
            </a:r>
          </a:p>
          <a:p>
            <a:r>
              <a:rPr lang="tr-TR" altLang="tr-TR" smtClean="0"/>
              <a:t>Sayın Başbakanımızın 29 Ocak 2014 tarihindeki Tahran ziyaretinde, iki ülkenin Dışişleri Bakanları başkanlığında YDİK kurulmasına karar verilmiştir. YDİK kapsamında, ekonomik ve ticari ilişkiler de ele alınacaktır. İlk toplantısının Mayıs ayında yapılması planlanmaktadır.</a:t>
            </a:r>
          </a:p>
        </p:txBody>
      </p:sp>
      <p:sp>
        <p:nvSpPr>
          <p:cNvPr id="4" name="Slayt Numarası Yer Tutucusu 3"/>
          <p:cNvSpPr>
            <a:spLocks noGrp="1"/>
          </p:cNvSpPr>
          <p:nvPr>
            <p:ph type="sldNum" sz="quarter" idx="5"/>
          </p:nvPr>
        </p:nvSpPr>
        <p:spPr/>
        <p:txBody>
          <a:bodyPr/>
          <a:lstStyle/>
          <a:p>
            <a:pPr>
              <a:defRPr/>
            </a:pPr>
            <a:fld id="{5D29FD74-1685-478B-98BD-AA525CC544D5}" type="slidenum">
              <a:rPr lang="tr-TR" smtClean="0"/>
              <a:pPr>
                <a:defRPr/>
              </a:pPr>
              <a:t>10</a:t>
            </a:fld>
            <a:endParaRPr lang="tr-T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p>
        </p:txBody>
      </p:sp>
      <p:sp>
        <p:nvSpPr>
          <p:cNvPr id="4" name="Slayt Numarası Yer Tutucusu 3"/>
          <p:cNvSpPr>
            <a:spLocks noGrp="1"/>
          </p:cNvSpPr>
          <p:nvPr>
            <p:ph type="sldNum" sz="quarter" idx="5"/>
          </p:nvPr>
        </p:nvSpPr>
        <p:spPr/>
        <p:txBody>
          <a:bodyPr/>
          <a:lstStyle/>
          <a:p>
            <a:pPr>
              <a:defRPr/>
            </a:pPr>
            <a:fld id="{A4863198-68C6-4FA4-B5C3-453612B959AE}" type="slidenum">
              <a:rPr lang="tr-TR" smtClean="0"/>
              <a:pPr>
                <a:defRPr/>
              </a:pPr>
              <a:t>11</a:t>
            </a:fld>
            <a:endParaRPr lang="tr-T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p>
        </p:txBody>
      </p:sp>
      <p:sp>
        <p:nvSpPr>
          <p:cNvPr id="4" name="Slayt Numarası Yer Tutucusu 3"/>
          <p:cNvSpPr>
            <a:spLocks noGrp="1"/>
          </p:cNvSpPr>
          <p:nvPr>
            <p:ph type="sldNum" sz="quarter" idx="5"/>
          </p:nvPr>
        </p:nvSpPr>
        <p:spPr/>
        <p:txBody>
          <a:bodyPr/>
          <a:lstStyle/>
          <a:p>
            <a:pPr>
              <a:defRPr/>
            </a:pPr>
            <a:fld id="{BE3EBAF2-0D17-4248-8CB8-1218F13893BA}" type="slidenum">
              <a:rPr lang="tr-TR" smtClean="0"/>
              <a:pPr>
                <a:defRPr/>
              </a:pPr>
              <a:t>12</a:t>
            </a:fld>
            <a:endParaRPr lang="tr-T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tr-TR" altLang="tr-TR" smtClean="0"/>
              <a:t>10 yıldır müzakereleri süren TTA müzakereleri, Anlaşmanın 29 Ocak 2014 tarihinde imzalanması ile sonuçlandırılmıştır.</a:t>
            </a:r>
          </a:p>
          <a:p>
            <a:r>
              <a:rPr lang="tr-TR" altLang="tr-TR" smtClean="0"/>
              <a:t>TTA’nın yürürlüğe girmesini  ardından taviz listeleri Resmi Gazetede yayınlanacak ve açıklanacaktır.</a:t>
            </a:r>
          </a:p>
          <a:p>
            <a:r>
              <a:rPr lang="tr-TR" altLang="tr-TR" smtClean="0"/>
              <a:t>TTA’ işleyişi, anlaşmanın yürürlüğe girmesini takip eden yılın sonunda gerçekleştirilecek olan Ortak Komitede değerlendirilecektir.</a:t>
            </a:r>
          </a:p>
          <a:p>
            <a:r>
              <a:rPr lang="tr-TR" altLang="tr-TR" smtClean="0"/>
              <a:t>TTA bir sonuç değil, iki ülke arasında tercihli rejim kurulmasında atılan ilk adımdır. Her iki taraf da, Anlaşmanın kapsadığı ürünlerin önümüzdeki yıllarda genişletilmesi hususunda hemfikirdir.</a:t>
            </a:r>
          </a:p>
        </p:txBody>
      </p:sp>
      <p:sp>
        <p:nvSpPr>
          <p:cNvPr id="4" name="Slayt Numarası Yer Tutucusu 3"/>
          <p:cNvSpPr>
            <a:spLocks noGrp="1"/>
          </p:cNvSpPr>
          <p:nvPr>
            <p:ph type="sldNum" sz="quarter" idx="5"/>
          </p:nvPr>
        </p:nvSpPr>
        <p:spPr/>
        <p:txBody>
          <a:bodyPr/>
          <a:lstStyle/>
          <a:p>
            <a:pPr>
              <a:defRPr/>
            </a:pPr>
            <a:fld id="{7F71649D-018D-4AB9-B7C4-682DEFABF160}" type="slidenum">
              <a:rPr lang="tr-TR" smtClean="0"/>
              <a:pPr>
                <a:defRPr/>
              </a:pPr>
              <a:t>13</a:t>
            </a:fld>
            <a:endParaRPr lang="tr-T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tr-TR" altLang="tr-TR" smtClean="0"/>
              <a:t>TTA, DTÖ üyesi olmayan İran’ın, belirli ürünlerde de olsa, DTÖ kurallarını deneyimlemesi açısından önemlidir.</a:t>
            </a:r>
          </a:p>
          <a:p>
            <a:r>
              <a:rPr lang="tr-TR" altLang="tr-TR" smtClean="0"/>
              <a:t>TTA’da yer verilen hükümlerin çoğu, İran’ı uluslar arası ticaretin kurallarına daha da yaklaştıracaktır.</a:t>
            </a:r>
          </a:p>
        </p:txBody>
      </p:sp>
      <p:sp>
        <p:nvSpPr>
          <p:cNvPr id="4" name="Slayt Numarası Yer Tutucusu 3"/>
          <p:cNvSpPr>
            <a:spLocks noGrp="1"/>
          </p:cNvSpPr>
          <p:nvPr>
            <p:ph type="sldNum" sz="quarter" idx="5"/>
          </p:nvPr>
        </p:nvSpPr>
        <p:spPr/>
        <p:txBody>
          <a:bodyPr/>
          <a:lstStyle/>
          <a:p>
            <a:pPr>
              <a:defRPr/>
            </a:pPr>
            <a:fld id="{8A068813-3200-4CDA-A9A5-FD4F2F9F7E7F}" type="slidenum">
              <a:rPr lang="tr-TR" smtClean="0"/>
              <a:pPr>
                <a:defRPr/>
              </a:pPr>
              <a:t>14</a:t>
            </a:fld>
            <a:endParaRPr lang="tr-T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tr-TR" altLang="tr-TR" smtClean="0"/>
              <a:t>TTA, DTÖ üyesi olmayan İran’ın, belirli ürünlerde de olsa, DTÖ kurallarını deneyimlemesi açısından önemlidir.</a:t>
            </a:r>
          </a:p>
          <a:p>
            <a:r>
              <a:rPr lang="tr-TR" altLang="tr-TR" smtClean="0"/>
              <a:t>TTA’da yer verilen hükümlerin çoğu, İran’ı uluslar arası ticaretin kurallarına daha da yaklaştıracaktır.</a:t>
            </a:r>
          </a:p>
        </p:txBody>
      </p:sp>
      <p:sp>
        <p:nvSpPr>
          <p:cNvPr id="4" name="Slayt Numarası Yer Tutucusu 3"/>
          <p:cNvSpPr>
            <a:spLocks noGrp="1"/>
          </p:cNvSpPr>
          <p:nvPr>
            <p:ph type="sldNum" sz="quarter" idx="5"/>
          </p:nvPr>
        </p:nvSpPr>
        <p:spPr/>
        <p:txBody>
          <a:bodyPr/>
          <a:lstStyle/>
          <a:p>
            <a:pPr>
              <a:defRPr/>
            </a:pPr>
            <a:fld id="{7578E1A2-9C27-4C2E-BEE4-4AF33C77250B}" type="slidenum">
              <a:rPr lang="tr-TR" smtClean="0"/>
              <a:pPr>
                <a:defRPr/>
              </a:pPr>
              <a:t>15</a:t>
            </a:fld>
            <a:endParaRPr lang="tr-T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p>
        </p:txBody>
      </p:sp>
      <p:sp>
        <p:nvSpPr>
          <p:cNvPr id="4" name="Slayt Numarası Yer Tutucusu 3"/>
          <p:cNvSpPr>
            <a:spLocks noGrp="1"/>
          </p:cNvSpPr>
          <p:nvPr>
            <p:ph type="sldNum" sz="quarter" idx="5"/>
          </p:nvPr>
        </p:nvSpPr>
        <p:spPr/>
        <p:txBody>
          <a:bodyPr/>
          <a:lstStyle/>
          <a:p>
            <a:pPr>
              <a:defRPr/>
            </a:pPr>
            <a:fld id="{BD2FA7BE-8F6F-4AED-B0DB-A0C52C7F8821}" type="slidenum">
              <a:rPr lang="tr-TR" smtClean="0"/>
              <a:pPr>
                <a:defRPr/>
              </a:pPr>
              <a:t>16</a:t>
            </a:fld>
            <a:endParaRPr lang="tr-T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p>
        </p:txBody>
      </p:sp>
      <p:sp>
        <p:nvSpPr>
          <p:cNvPr id="4" name="Slayt Numarası Yer Tutucusu 3"/>
          <p:cNvSpPr>
            <a:spLocks noGrp="1"/>
          </p:cNvSpPr>
          <p:nvPr>
            <p:ph type="sldNum" sz="quarter" idx="5"/>
          </p:nvPr>
        </p:nvSpPr>
        <p:spPr/>
        <p:txBody>
          <a:bodyPr/>
          <a:lstStyle/>
          <a:p>
            <a:pPr>
              <a:defRPr/>
            </a:pPr>
            <a:fld id="{2D37BDFF-61FA-4E02-9B64-E566BF55F948}" type="slidenum">
              <a:rPr lang="tr-TR" smtClean="0"/>
              <a:pPr>
                <a:defRPr/>
              </a:pPr>
              <a:t>17</a:t>
            </a:fld>
            <a:endParaRPr lang="tr-T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tr-TR" altLang="tr-TR" smtClean="0"/>
              <a:t>Cenevre Protokolünün İran ekonomisi üzerindeki olumlu etkileri kendini göstermeye başlamıştır.</a:t>
            </a:r>
          </a:p>
          <a:p>
            <a:r>
              <a:rPr lang="tr-TR" altLang="tr-TR" smtClean="0"/>
              <a:t>Beklentimiz, P5+1 Ülkeleri ile İran arasında nihai bir uzlaşıya varılması ya da yaptırımların askıya alınma süresinin uzatılmasıdır.</a:t>
            </a:r>
          </a:p>
        </p:txBody>
      </p:sp>
      <p:sp>
        <p:nvSpPr>
          <p:cNvPr id="4" name="Slayt Numarası Yer Tutucusu 3"/>
          <p:cNvSpPr>
            <a:spLocks noGrp="1"/>
          </p:cNvSpPr>
          <p:nvPr>
            <p:ph type="sldNum" sz="quarter" idx="5"/>
          </p:nvPr>
        </p:nvSpPr>
        <p:spPr/>
        <p:txBody>
          <a:bodyPr/>
          <a:lstStyle/>
          <a:p>
            <a:pPr>
              <a:defRPr/>
            </a:pPr>
            <a:fld id="{EDA07A62-06DA-4323-8E82-5AF6C4CD451D}" type="slidenum">
              <a:rPr lang="tr-TR" smtClean="0"/>
              <a:pPr>
                <a:defRPr/>
              </a:pPr>
              <a:t>18</a:t>
            </a:fld>
            <a:endParaRPr lang="tr-T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tr-TR" altLang="tr-TR" smtClean="0"/>
              <a:t>Ortak Sanayi Bölgesine sağlanacak doğalgazın fiyatı konusunda İran’ın muhafazakar bir tutum sergilemektedir.</a:t>
            </a:r>
          </a:p>
          <a:p>
            <a:r>
              <a:rPr lang="tr-TR" altLang="tr-TR" smtClean="0"/>
              <a:t>Bölgenin, yatırımcılar için bir cazibe merkezi olması isteniyorsa, bölgeye sağlanacak enerjinin ülke içindeki sanayicilere sağlanan fiyattan tedarik edilmesi önemlidir.</a:t>
            </a:r>
          </a:p>
          <a:p>
            <a:r>
              <a:rPr lang="tr-TR" altLang="tr-TR" smtClean="0"/>
              <a:t>Ortak Gümrük kapıları konusunda ise Kapıköy-Razi ve Esendere-Sero gümrük kapılarının ortak kullanımına ilişkin yasalar Türkiye’de Resmi Gazetede yayınlanmıştır. Ancak, halihazırda İran tarafı iç onay sürecini tamamlamamıştır.</a:t>
            </a:r>
          </a:p>
        </p:txBody>
      </p:sp>
      <p:sp>
        <p:nvSpPr>
          <p:cNvPr id="4" name="Slayt Numarası Yer Tutucusu 3"/>
          <p:cNvSpPr>
            <a:spLocks noGrp="1"/>
          </p:cNvSpPr>
          <p:nvPr>
            <p:ph type="sldNum" sz="quarter" idx="5"/>
          </p:nvPr>
        </p:nvSpPr>
        <p:spPr/>
        <p:txBody>
          <a:bodyPr/>
          <a:lstStyle/>
          <a:p>
            <a:pPr>
              <a:defRPr/>
            </a:pPr>
            <a:fld id="{6DA33262-95B8-4A18-9BC0-31BD7486B2F7}" type="slidenum">
              <a:rPr lang="tr-TR" smtClean="0"/>
              <a:pPr>
                <a:defRPr/>
              </a:pPr>
              <a:t>19</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tr-T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tr-TR" altLang="tr-TR" smtClean="0"/>
              <a:t>AFF: İran’dan transit geçiş yapan araçlardan AFF tahsil edilmesi. Önerimiz: Depoların mühürlenmesi ve AFF hesaplamasında revizyona gidilmesi(Mevcut formül: İran içinde kat edilen mesafe X 0,32-kilometre başına yakılan akaryakıt- X 0,80-akaryakı fiyat farkı)</a:t>
            </a:r>
          </a:p>
          <a:p>
            <a:r>
              <a:rPr lang="tr-TR" altLang="tr-TR" smtClean="0"/>
              <a:t>Bir malın benzer veya doğrudan rakip mallar üreten yerli üreticiler üzerinde ciddi zarar veya ciddi zarar tehdidi oluşturacak şekilde artan miktar ve şartlarda ithal edilmesi halinde, bu zarar veya zarar tehdidini ortadan kaldırmak üzere, söz konusu zarar veya zarar tehdidiyle sınırlı ve geçici olmak kaydıyla korunma önlemi alınabilmektedir.</a:t>
            </a:r>
          </a:p>
          <a:p>
            <a:r>
              <a:rPr lang="tr-TR" altLang="tr-TR" smtClean="0"/>
              <a:t>Korunma Önlemleri, Türkiye’nin DTÖ yükümlülükleri kapsamında yürütülmektedir. Açılan soruşturmada İran Büyükelçiliğine bilgi verilerek değerlendirme sürecine davet edilmektedir. Ancak, İran Büyükelçiliği söz konusu toplantılara iştirak etmemekte ve İran’ın uygulamalarının nedenlerini açıklamamaktadır. Büyükelçiliğin soruşturma sürecine etkin katılımı bu sorunu çözebilecektir.</a:t>
            </a:r>
          </a:p>
          <a:p>
            <a:r>
              <a:rPr lang="tr-TR" altLang="tr-TR" smtClean="0"/>
              <a:t>Halihazırda, İran ile bankacılık işlemlerine aracılık eden tek bir banka bulunmaktadır. Türk bankaları, ABD yaptırımları nedeniyle İran ile işlem yapma riskini almak istememektedir. </a:t>
            </a:r>
          </a:p>
        </p:txBody>
      </p:sp>
      <p:sp>
        <p:nvSpPr>
          <p:cNvPr id="4" name="Slayt Numarası Yer Tutucusu 3"/>
          <p:cNvSpPr>
            <a:spLocks noGrp="1"/>
          </p:cNvSpPr>
          <p:nvPr>
            <p:ph type="sldNum" sz="quarter" idx="5"/>
          </p:nvPr>
        </p:nvSpPr>
        <p:spPr/>
        <p:txBody>
          <a:bodyPr/>
          <a:lstStyle/>
          <a:p>
            <a:pPr>
              <a:defRPr/>
            </a:pPr>
            <a:fld id="{2AA9BF79-E6ED-451B-B572-70EEE7444003}" type="slidenum">
              <a:rPr lang="tr-TR" smtClean="0"/>
              <a:pPr>
                <a:defRPr/>
              </a:pPr>
              <a:t>20</a:t>
            </a:fld>
            <a:endParaRPr lang="tr-T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p>
        </p:txBody>
      </p:sp>
      <p:sp>
        <p:nvSpPr>
          <p:cNvPr id="4" name="Slayt Numarası Yer Tutucusu 3"/>
          <p:cNvSpPr>
            <a:spLocks noGrp="1"/>
          </p:cNvSpPr>
          <p:nvPr>
            <p:ph type="sldNum" sz="quarter" idx="5"/>
          </p:nvPr>
        </p:nvSpPr>
        <p:spPr/>
        <p:txBody>
          <a:bodyPr/>
          <a:lstStyle/>
          <a:p>
            <a:pPr>
              <a:defRPr/>
            </a:pPr>
            <a:fld id="{136086DC-007C-407F-ACA6-F159E7BFA3ED}" type="slidenum">
              <a:rPr lang="tr-TR" smtClean="0"/>
              <a:pPr>
                <a:defRPr/>
              </a:pPr>
              <a:t>21</a:t>
            </a:fld>
            <a:endParaRPr lang="tr-T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tr-TR" altLang="tr-TR" smtClean="0"/>
              <a:t>5. Dönem OTK’da, İş Konseyinin etkinliğinin arttırılması için Konseyin bir yol haritası oluşturması tavsiye edilmiştir.</a:t>
            </a:r>
          </a:p>
          <a:p>
            <a:r>
              <a:rPr lang="tr-TR" altLang="tr-TR" smtClean="0"/>
              <a:t>Söz konusu Yol Haritasının, 24. KEK Toplantısı öncesinde hazırlanmasının ve 2014 faaliyetlerinin belirlenmesinin faydalı olacağı değerlendirilmektedir.</a:t>
            </a:r>
          </a:p>
        </p:txBody>
      </p:sp>
      <p:sp>
        <p:nvSpPr>
          <p:cNvPr id="4" name="Slayt Numarası Yer Tutucusu 3"/>
          <p:cNvSpPr>
            <a:spLocks noGrp="1"/>
          </p:cNvSpPr>
          <p:nvPr>
            <p:ph type="sldNum" sz="quarter" idx="5"/>
          </p:nvPr>
        </p:nvSpPr>
        <p:spPr/>
        <p:txBody>
          <a:bodyPr/>
          <a:lstStyle/>
          <a:p>
            <a:pPr>
              <a:defRPr/>
            </a:pPr>
            <a:fld id="{1A351759-0F22-4258-A239-3A4D23380BB2}" type="slidenum">
              <a:rPr lang="tr-TR" smtClean="0"/>
              <a:pPr>
                <a:defRPr/>
              </a:pPr>
              <a:t>22</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tr-TR" altLang="tr-TR" sz="1000" smtClean="0"/>
              <a:t>Türkiye ile İran arasındaki ikili ticaret hacminin 2015 yılında 30 milyar Dolar seviyesine çıkarılmasına ilişkin ortak hedef, her iki ülkenin en üst siyasi karar alıcıları tarafından birçok kez ifade edilmiştir. Nitekim, 2012 yılında yakalanan 22 milyar Dolarlık ikili ticaret hacmi, bu hedefin ulaşılabilir bir hedef olduğunu göstermektedir.</a:t>
            </a:r>
          </a:p>
          <a:p>
            <a:r>
              <a:rPr lang="tr-TR" altLang="tr-TR" sz="1000" smtClean="0"/>
              <a:t>İkili ticaretimizin yıllar içindeki seyrine bakıldığında 2010 yılında İran’dan ithalatımızın %124 oranında artış gösterdiği, 2012 yılına İran’a ihracatımızın %176 oranında arttığı ve 2013 yılında İran’a ihracatımızın %58 oranında düşüş gösterdiği dikkat çekmektedir.</a:t>
            </a:r>
          </a:p>
          <a:p>
            <a:r>
              <a:rPr lang="tr-TR" altLang="tr-TR" sz="1000" smtClean="0"/>
              <a:t>2011 yılında İran’dan yapılan ithalatın artışında, İran’dan ham petrol ithalatının %195 ve doğalgaz ithalatının %58 oranında artmış olması rol oynamıştır.</a:t>
            </a:r>
          </a:p>
          <a:p>
            <a:r>
              <a:rPr lang="tr-TR" altLang="tr-TR" sz="1000" smtClean="0"/>
              <a:t>2012 yılında İran’a ihracatımızdaki artışın nedeni, İran’a yapılan altın ihracatıdır. 2012 yılında İran’a toplam ihracatımızın %66’sının  altın ihracatı oluşturmuştur. Bu artışta, ABD’nin İran’a yönelik yaptırım kararları nedeniyle İran ekonomi yönetiminin, ülkenin altın rezervini arttırmaya yönelik politikaları nedeniyle artan talep etkili olmuştur.</a:t>
            </a:r>
          </a:p>
          <a:p>
            <a:r>
              <a:rPr lang="tr-TR" altLang="tr-TR" sz="1000" smtClean="0"/>
              <a:t>Yine 2013 yılında İran’a ihracatımızda görülen düşüşte, ABD’nin İran ile değerli metal ve spesifik metallerin /demir-çelik vb.) ticaretini ve İran’ın birçok sektörünü yaptırımlar kapsamına almasının etkisi yadsınamaz.</a:t>
            </a:r>
          </a:p>
        </p:txBody>
      </p:sp>
      <p:sp>
        <p:nvSpPr>
          <p:cNvPr id="4" name="Slayt Numarası Yer Tutucusu 3"/>
          <p:cNvSpPr>
            <a:spLocks noGrp="1"/>
          </p:cNvSpPr>
          <p:nvPr>
            <p:ph type="sldNum" sz="quarter" idx="5"/>
          </p:nvPr>
        </p:nvSpPr>
        <p:spPr/>
        <p:txBody>
          <a:bodyPr/>
          <a:lstStyle/>
          <a:p>
            <a:pPr>
              <a:defRPr/>
            </a:pPr>
            <a:fld id="{C53A2443-ECEB-49DD-8396-684F3059B4CB}" type="slidenum">
              <a:rPr lang="tr-TR" smtClean="0"/>
              <a:pPr>
                <a:defRPr/>
              </a:pPr>
              <a:t>3</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smtClean="0"/>
          </a:p>
        </p:txBody>
      </p:sp>
      <p:sp>
        <p:nvSpPr>
          <p:cNvPr id="4" name="Slayt Numarası Yer Tutucusu 3"/>
          <p:cNvSpPr>
            <a:spLocks noGrp="1"/>
          </p:cNvSpPr>
          <p:nvPr>
            <p:ph type="sldNum" sz="quarter" idx="5"/>
          </p:nvPr>
        </p:nvSpPr>
        <p:spPr/>
        <p:txBody>
          <a:bodyPr/>
          <a:lstStyle/>
          <a:p>
            <a:pPr>
              <a:defRPr/>
            </a:pPr>
            <a:fld id="{02B93CE6-450B-4107-911E-BB90A58EB018}" type="slidenum">
              <a:rPr lang="tr-TR" smtClean="0"/>
              <a:pPr>
                <a:defRPr/>
              </a:pPr>
              <a:t>4</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tr-TR" altLang="tr-TR" smtClean="0"/>
              <a:t>Türkiye ile İran, karşılıklı olarak birbirlerinin dış ticaretinde büyük önem taşımaktadır. </a:t>
            </a:r>
          </a:p>
          <a:p>
            <a:r>
              <a:rPr lang="tr-TR" altLang="tr-TR" smtClean="0"/>
              <a:t>Türkiye’nin enerji ihtiyacının büyük bölümünü İran’dan karşılıyor olması, İran’ın ihracatında Türkiye’nin ilk sıralarda olmasını açıklamaktadır.</a:t>
            </a:r>
          </a:p>
          <a:p>
            <a:r>
              <a:rPr lang="tr-TR" altLang="tr-TR" smtClean="0"/>
              <a:t>Gerek coğrafi yakınlık gerekse İran pazarının arz ettiği yüksek potansiyel de (470 milyar $ GSYİH ve 77 milyon nüfus) Türkiye’nin ihracatında İran’ın üst sıralarda yer almasını açıklamaktadır. </a:t>
            </a:r>
          </a:p>
        </p:txBody>
      </p:sp>
      <p:sp>
        <p:nvSpPr>
          <p:cNvPr id="4" name="Slayt Numarası Yer Tutucusu 3"/>
          <p:cNvSpPr>
            <a:spLocks noGrp="1"/>
          </p:cNvSpPr>
          <p:nvPr>
            <p:ph type="sldNum" sz="quarter" idx="5"/>
          </p:nvPr>
        </p:nvSpPr>
        <p:spPr/>
        <p:txBody>
          <a:bodyPr/>
          <a:lstStyle/>
          <a:p>
            <a:pPr>
              <a:defRPr/>
            </a:pPr>
            <a:fld id="{87814778-4461-4334-97C8-FDDA8E8F2AE7}" type="slidenum">
              <a:rPr lang="tr-TR" smtClean="0"/>
              <a:pPr>
                <a:defRPr/>
              </a:pPr>
              <a:t>5</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tr-TR" altLang="tr-TR" smtClean="0"/>
              <a:t>2013 yılında İran’a en fazla ihraç edilen ürün altın olmuştur. 2012 yılına göre İran’a altın ihracatımız %74 oranında düşüş göstermiştir. Bu düşüşte, 1 Temmuz 2013 itibariyle İran ile altın ticaretin ABD yaptırımları kapsamına alınması etkili olmuştur. Yine, İran’a demir-çelik ihracatımız da 2012 yılına göre %78 oranında düşmüştür. Bu düşüş de ABD yaptırımlarının 1 Temmuz 2013 itibariyle İran ile demir-çelik ticaretini kapsamasıyla ilişkilidir.</a:t>
            </a:r>
          </a:p>
          <a:p>
            <a:r>
              <a:rPr lang="tr-TR" altLang="tr-TR" smtClean="0"/>
              <a:t>2013 yılında İran’a en fazla ihraç ettiğimiz ilk 10 ürün grubunun 6’sında düşüş yaşanmıştır. Bu düşüşte, ABD yaptırımlarının İran ekonomisi üzerindeki olumsuz etkileri nedeniyle İran yönetiminin korumacı politikalara yönelmesi ve ithalat yasaklarını sürdürmesi de etkili olmuştur.</a:t>
            </a:r>
          </a:p>
        </p:txBody>
      </p:sp>
      <p:sp>
        <p:nvSpPr>
          <p:cNvPr id="4" name="Slayt Numarası Yer Tutucusu 3"/>
          <p:cNvSpPr>
            <a:spLocks noGrp="1"/>
          </p:cNvSpPr>
          <p:nvPr>
            <p:ph type="sldNum" sz="quarter" idx="5"/>
          </p:nvPr>
        </p:nvSpPr>
        <p:spPr/>
        <p:txBody>
          <a:bodyPr/>
          <a:lstStyle/>
          <a:p>
            <a:pPr>
              <a:defRPr/>
            </a:pPr>
            <a:fld id="{865A4A8F-3BEE-4759-B1B0-D30CD82F725C}" type="slidenum">
              <a:rPr lang="tr-TR" smtClean="0"/>
              <a:pPr>
                <a:defRPr/>
              </a:pPr>
              <a:t>6</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tr-TR" altLang="tr-TR" smtClean="0"/>
              <a:t>ABD yaptırımlarının İran’a ihracatımız üzerindeki etkisi en net olarak altın ve demir-çelik ihracatımızda görülmektedir.</a:t>
            </a:r>
          </a:p>
        </p:txBody>
      </p:sp>
      <p:sp>
        <p:nvSpPr>
          <p:cNvPr id="4" name="Slayt Numarası Yer Tutucusu 3"/>
          <p:cNvSpPr>
            <a:spLocks noGrp="1"/>
          </p:cNvSpPr>
          <p:nvPr>
            <p:ph type="sldNum" sz="quarter" idx="5"/>
          </p:nvPr>
        </p:nvSpPr>
        <p:spPr/>
        <p:txBody>
          <a:bodyPr/>
          <a:lstStyle/>
          <a:p>
            <a:pPr>
              <a:defRPr/>
            </a:pPr>
            <a:fld id="{F20E374E-6EF9-4ABA-A939-5F1B990133C4}" type="slidenum">
              <a:rPr lang="tr-TR" smtClean="0"/>
              <a:pPr>
                <a:defRPr/>
              </a:pPr>
              <a:t>7</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tr-TR" altLang="tr-TR" smtClean="0"/>
              <a:t>2013 yılında İran’dan en fazla ithal edilen ürünler ise doğalgaz ve ham petrol olmuştur. Ülkemizin en önemli enerji tedarikçileri arasında İran yer almaktadır. Söz konusu alımlar uluslar arası anlaşmalar çerçevesinde gerçekleştirilmektedir. Dolayısıyla, İran’dan ithalatımızın arz ettiği yapının orta vadede değişmeyeceği düşünülmektedir.</a:t>
            </a:r>
          </a:p>
        </p:txBody>
      </p:sp>
      <p:sp>
        <p:nvSpPr>
          <p:cNvPr id="4" name="Slayt Numarası Yer Tutucusu 3"/>
          <p:cNvSpPr>
            <a:spLocks noGrp="1"/>
          </p:cNvSpPr>
          <p:nvPr>
            <p:ph type="sldNum" sz="quarter" idx="5"/>
          </p:nvPr>
        </p:nvSpPr>
        <p:spPr/>
        <p:txBody>
          <a:bodyPr/>
          <a:lstStyle/>
          <a:p>
            <a:pPr>
              <a:defRPr/>
            </a:pPr>
            <a:fld id="{C3323ECA-38A5-40FA-A97F-34BAFABCBB99}" type="slidenum">
              <a:rPr lang="tr-TR" smtClean="0"/>
              <a:pPr>
                <a:defRPr/>
              </a:pPr>
              <a:t>8</a:t>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tr-TR" altLang="tr-TR" smtClean="0"/>
              <a:t>2013 yılında İran’dan ithal ettiğimiz ham petrolde gözlemlenen düşüte, ABD’nin İran’a yönelik yaptırımları etkili olmuştur.</a:t>
            </a:r>
          </a:p>
        </p:txBody>
      </p:sp>
      <p:sp>
        <p:nvSpPr>
          <p:cNvPr id="4" name="Slayt Numarası Yer Tutucusu 3"/>
          <p:cNvSpPr>
            <a:spLocks noGrp="1"/>
          </p:cNvSpPr>
          <p:nvPr>
            <p:ph type="sldNum" sz="quarter" idx="5"/>
          </p:nvPr>
        </p:nvSpPr>
        <p:spPr/>
        <p:txBody>
          <a:bodyPr/>
          <a:lstStyle/>
          <a:p>
            <a:pPr>
              <a:defRPr/>
            </a:pPr>
            <a:fld id="{4B3B6556-45C5-4CA3-9576-D89EBFA81BFC}" type="slidenum">
              <a:rPr lang="tr-TR" smtClean="0"/>
              <a:pPr>
                <a:defRPr/>
              </a:pPr>
              <a:t>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BFB81B6-0C0A-4A18-855F-242A156CE9A5}" type="datetimeFigureOut">
              <a:rPr lang="tr-TR" smtClean="0"/>
              <a:t>1.4.2014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6117167-CCA9-4584-8C13-0AF3D98FE16B}" type="slidenum">
              <a:rPr lang="tr-TR" smtClean="0"/>
              <a:t>‹#›</a:t>
            </a:fld>
            <a:endParaRPr lang="tr-TR"/>
          </a:p>
        </p:txBody>
      </p:sp>
    </p:spTree>
    <p:extLst>
      <p:ext uri="{BB962C8B-B14F-4D97-AF65-F5344CB8AC3E}">
        <p14:creationId xmlns:p14="http://schemas.microsoft.com/office/powerpoint/2010/main" val="791919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BFB81B6-0C0A-4A18-855F-242A156CE9A5}" type="datetimeFigureOut">
              <a:rPr lang="tr-TR" smtClean="0"/>
              <a:t>1.4.2014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6117167-CCA9-4584-8C13-0AF3D98FE16B}" type="slidenum">
              <a:rPr lang="tr-TR" smtClean="0"/>
              <a:t>‹#›</a:t>
            </a:fld>
            <a:endParaRPr lang="tr-TR"/>
          </a:p>
        </p:txBody>
      </p:sp>
    </p:spTree>
    <p:extLst>
      <p:ext uri="{BB962C8B-B14F-4D97-AF65-F5344CB8AC3E}">
        <p14:creationId xmlns:p14="http://schemas.microsoft.com/office/powerpoint/2010/main" val="3597009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BFB81B6-0C0A-4A18-855F-242A156CE9A5}" type="datetimeFigureOut">
              <a:rPr lang="tr-TR" smtClean="0"/>
              <a:t>1.4.2014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6117167-CCA9-4584-8C13-0AF3D98FE16B}" type="slidenum">
              <a:rPr lang="tr-TR" smtClean="0"/>
              <a:t>‹#›</a:t>
            </a:fld>
            <a:endParaRPr lang="tr-TR"/>
          </a:p>
        </p:txBody>
      </p:sp>
    </p:spTree>
    <p:extLst>
      <p:ext uri="{BB962C8B-B14F-4D97-AF65-F5344CB8AC3E}">
        <p14:creationId xmlns:p14="http://schemas.microsoft.com/office/powerpoint/2010/main" val="1640582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BFB81B6-0C0A-4A18-855F-242A156CE9A5}" type="datetimeFigureOut">
              <a:rPr lang="tr-TR" smtClean="0"/>
              <a:t>1.4.2014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6117167-CCA9-4584-8C13-0AF3D98FE16B}" type="slidenum">
              <a:rPr lang="tr-TR" smtClean="0"/>
              <a:t>‹#›</a:t>
            </a:fld>
            <a:endParaRPr lang="tr-TR"/>
          </a:p>
        </p:txBody>
      </p:sp>
    </p:spTree>
    <p:extLst>
      <p:ext uri="{BB962C8B-B14F-4D97-AF65-F5344CB8AC3E}">
        <p14:creationId xmlns:p14="http://schemas.microsoft.com/office/powerpoint/2010/main" val="3384828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BFB81B6-0C0A-4A18-855F-242A156CE9A5}" type="datetimeFigureOut">
              <a:rPr lang="tr-TR" smtClean="0"/>
              <a:t>1.4.2014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6117167-CCA9-4584-8C13-0AF3D98FE16B}" type="slidenum">
              <a:rPr lang="tr-TR" smtClean="0"/>
              <a:t>‹#›</a:t>
            </a:fld>
            <a:endParaRPr lang="tr-TR"/>
          </a:p>
        </p:txBody>
      </p:sp>
    </p:spTree>
    <p:extLst>
      <p:ext uri="{BB962C8B-B14F-4D97-AF65-F5344CB8AC3E}">
        <p14:creationId xmlns:p14="http://schemas.microsoft.com/office/powerpoint/2010/main" val="3920934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BFB81B6-0C0A-4A18-855F-242A156CE9A5}" type="datetimeFigureOut">
              <a:rPr lang="tr-TR" smtClean="0"/>
              <a:t>1.4.2014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6117167-CCA9-4584-8C13-0AF3D98FE16B}" type="slidenum">
              <a:rPr lang="tr-TR" smtClean="0"/>
              <a:t>‹#›</a:t>
            </a:fld>
            <a:endParaRPr lang="tr-TR"/>
          </a:p>
        </p:txBody>
      </p:sp>
    </p:spTree>
    <p:extLst>
      <p:ext uri="{BB962C8B-B14F-4D97-AF65-F5344CB8AC3E}">
        <p14:creationId xmlns:p14="http://schemas.microsoft.com/office/powerpoint/2010/main" val="3628111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BFB81B6-0C0A-4A18-855F-242A156CE9A5}" type="datetimeFigureOut">
              <a:rPr lang="tr-TR" smtClean="0"/>
              <a:t>1.4.2014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6117167-CCA9-4584-8C13-0AF3D98FE16B}" type="slidenum">
              <a:rPr lang="tr-TR" smtClean="0"/>
              <a:t>‹#›</a:t>
            </a:fld>
            <a:endParaRPr lang="tr-TR"/>
          </a:p>
        </p:txBody>
      </p:sp>
    </p:spTree>
    <p:extLst>
      <p:ext uri="{BB962C8B-B14F-4D97-AF65-F5344CB8AC3E}">
        <p14:creationId xmlns:p14="http://schemas.microsoft.com/office/powerpoint/2010/main" val="1668972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BFB81B6-0C0A-4A18-855F-242A156CE9A5}" type="datetimeFigureOut">
              <a:rPr lang="tr-TR" smtClean="0"/>
              <a:t>1.4.2014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6117167-CCA9-4584-8C13-0AF3D98FE16B}" type="slidenum">
              <a:rPr lang="tr-TR" smtClean="0"/>
              <a:t>‹#›</a:t>
            </a:fld>
            <a:endParaRPr lang="tr-TR"/>
          </a:p>
        </p:txBody>
      </p:sp>
    </p:spTree>
    <p:extLst>
      <p:ext uri="{BB962C8B-B14F-4D97-AF65-F5344CB8AC3E}">
        <p14:creationId xmlns:p14="http://schemas.microsoft.com/office/powerpoint/2010/main" val="1291704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BFB81B6-0C0A-4A18-855F-242A156CE9A5}" type="datetimeFigureOut">
              <a:rPr lang="tr-TR" smtClean="0"/>
              <a:t>1.4.2014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6117167-CCA9-4584-8C13-0AF3D98FE16B}" type="slidenum">
              <a:rPr lang="tr-TR" smtClean="0"/>
              <a:t>‹#›</a:t>
            </a:fld>
            <a:endParaRPr lang="tr-TR"/>
          </a:p>
        </p:txBody>
      </p:sp>
    </p:spTree>
    <p:extLst>
      <p:ext uri="{BB962C8B-B14F-4D97-AF65-F5344CB8AC3E}">
        <p14:creationId xmlns:p14="http://schemas.microsoft.com/office/powerpoint/2010/main" val="3195655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BFB81B6-0C0A-4A18-855F-242A156CE9A5}" type="datetimeFigureOut">
              <a:rPr lang="tr-TR" smtClean="0"/>
              <a:t>1.4.2014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6117167-CCA9-4584-8C13-0AF3D98FE16B}" type="slidenum">
              <a:rPr lang="tr-TR" smtClean="0"/>
              <a:t>‹#›</a:t>
            </a:fld>
            <a:endParaRPr lang="tr-TR"/>
          </a:p>
        </p:txBody>
      </p:sp>
    </p:spTree>
    <p:extLst>
      <p:ext uri="{BB962C8B-B14F-4D97-AF65-F5344CB8AC3E}">
        <p14:creationId xmlns:p14="http://schemas.microsoft.com/office/powerpoint/2010/main" val="576878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BFB81B6-0C0A-4A18-855F-242A156CE9A5}" type="datetimeFigureOut">
              <a:rPr lang="tr-TR" smtClean="0"/>
              <a:t>1.4.2014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6117167-CCA9-4584-8C13-0AF3D98FE16B}" type="slidenum">
              <a:rPr lang="tr-TR" smtClean="0"/>
              <a:t>‹#›</a:t>
            </a:fld>
            <a:endParaRPr lang="tr-TR"/>
          </a:p>
        </p:txBody>
      </p:sp>
    </p:spTree>
    <p:extLst>
      <p:ext uri="{BB962C8B-B14F-4D97-AF65-F5344CB8AC3E}">
        <p14:creationId xmlns:p14="http://schemas.microsoft.com/office/powerpoint/2010/main" val="2717671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FB81B6-0C0A-4A18-855F-242A156CE9A5}" type="datetimeFigureOut">
              <a:rPr lang="tr-TR" smtClean="0"/>
              <a:t>1.4.2014</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17167-CCA9-4584-8C13-0AF3D98FE16B}" type="slidenum">
              <a:rPr lang="tr-TR" smtClean="0"/>
              <a:t>‹#›</a:t>
            </a:fld>
            <a:endParaRPr lang="tr-TR"/>
          </a:p>
        </p:txBody>
      </p:sp>
    </p:spTree>
    <p:extLst>
      <p:ext uri="{BB962C8B-B14F-4D97-AF65-F5344CB8AC3E}">
        <p14:creationId xmlns:p14="http://schemas.microsoft.com/office/powerpoint/2010/main" val="2652671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10.xml"/><Relationship Id="rId3" Type="http://schemas.openxmlformats.org/officeDocument/2006/relationships/diagramData" Target="../diagrams/data9.xml"/><Relationship Id="rId7" Type="http://schemas.microsoft.com/office/2007/relationships/diagramDrawing" Target="../diagrams/drawing9.xml"/><Relationship Id="rId12" Type="http://schemas.microsoft.com/office/2007/relationships/diagramDrawing" Target="../diagrams/drawing10.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9.xml"/><Relationship Id="rId11" Type="http://schemas.openxmlformats.org/officeDocument/2006/relationships/diagramColors" Target="../diagrams/colors10.xml"/><Relationship Id="rId5" Type="http://schemas.openxmlformats.org/officeDocument/2006/relationships/diagramQuickStyle" Target="../diagrams/quickStyle9.xml"/><Relationship Id="rId10" Type="http://schemas.openxmlformats.org/officeDocument/2006/relationships/diagramQuickStyle" Target="../diagrams/quickStyle10.xml"/><Relationship Id="rId4" Type="http://schemas.openxmlformats.org/officeDocument/2006/relationships/diagramLayout" Target="../diagrams/layout9.xml"/><Relationship Id="rId9" Type="http://schemas.openxmlformats.org/officeDocument/2006/relationships/diagramLayout" Target="../diagrams/layout10.xml"/></Relationships>
</file>

<file path=ppt/slides/_rels/slide11.xml.rels><?xml version="1.0" encoding="UTF-8" standalone="yes"?>
<Relationships xmlns="http://schemas.openxmlformats.org/package/2006/relationships"><Relationship Id="rId8" Type="http://schemas.microsoft.com/office/2007/relationships/diagramDrawing" Target="../diagrams/drawing11.xml"/><Relationship Id="rId13" Type="http://schemas.microsoft.com/office/2007/relationships/diagramDrawing" Target="../diagrams/drawing12.xml"/><Relationship Id="rId3" Type="http://schemas.openxmlformats.org/officeDocument/2006/relationships/image" Target="../media/image2.png"/><Relationship Id="rId7" Type="http://schemas.openxmlformats.org/officeDocument/2006/relationships/diagramColors" Target="../diagrams/colors11.xml"/><Relationship Id="rId12" Type="http://schemas.openxmlformats.org/officeDocument/2006/relationships/diagramColors" Target="../diagrams/colors1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QuickStyle" Target="../diagrams/quickStyle11.xml"/><Relationship Id="rId11" Type="http://schemas.openxmlformats.org/officeDocument/2006/relationships/diagramQuickStyle" Target="../diagrams/quickStyle12.xml"/><Relationship Id="rId5" Type="http://schemas.openxmlformats.org/officeDocument/2006/relationships/diagramLayout" Target="../diagrams/layout11.xml"/><Relationship Id="rId10" Type="http://schemas.openxmlformats.org/officeDocument/2006/relationships/diagramLayout" Target="../diagrams/layout12.xml"/><Relationship Id="rId4" Type="http://schemas.openxmlformats.org/officeDocument/2006/relationships/diagramData" Target="../diagrams/data11.xml"/><Relationship Id="rId9" Type="http://schemas.openxmlformats.org/officeDocument/2006/relationships/diagramData" Target="../diagrams/data12.xml"/></Relationships>
</file>

<file path=ppt/slides/_rels/slide12.xml.rels><?xml version="1.0" encoding="UTF-8" standalone="yes"?>
<Relationships xmlns="http://schemas.openxmlformats.org/package/2006/relationships"><Relationship Id="rId8" Type="http://schemas.openxmlformats.org/officeDocument/2006/relationships/image" Target="../media/image3.png"/><Relationship Id="rId13" Type="http://schemas.microsoft.com/office/2007/relationships/diagramDrawing" Target="../diagrams/drawing14.xml"/><Relationship Id="rId3" Type="http://schemas.openxmlformats.org/officeDocument/2006/relationships/diagramData" Target="../diagrams/data13.xml"/><Relationship Id="rId7" Type="http://schemas.microsoft.com/office/2007/relationships/diagramDrawing" Target="../diagrams/drawing13.xml"/><Relationship Id="rId12" Type="http://schemas.openxmlformats.org/officeDocument/2006/relationships/diagramColors" Target="../diagrams/colors14.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3.xml"/><Relationship Id="rId11" Type="http://schemas.openxmlformats.org/officeDocument/2006/relationships/diagramQuickStyle" Target="../diagrams/quickStyle14.xml"/><Relationship Id="rId5" Type="http://schemas.openxmlformats.org/officeDocument/2006/relationships/diagramQuickStyle" Target="../diagrams/quickStyle13.xml"/><Relationship Id="rId10" Type="http://schemas.openxmlformats.org/officeDocument/2006/relationships/diagramLayout" Target="../diagrams/layout14.xml"/><Relationship Id="rId4" Type="http://schemas.openxmlformats.org/officeDocument/2006/relationships/diagramLayout" Target="../diagrams/layout13.xml"/><Relationship Id="rId9" Type="http://schemas.openxmlformats.org/officeDocument/2006/relationships/diagramData" Target="../diagrams/data14.xml"/></Relationships>
</file>

<file path=ppt/slides/_rels/slide13.xml.rels><?xml version="1.0" encoding="UTF-8" standalone="yes"?>
<Relationships xmlns="http://schemas.openxmlformats.org/package/2006/relationships"><Relationship Id="rId8" Type="http://schemas.openxmlformats.org/officeDocument/2006/relationships/diagramData" Target="../diagrams/data16.xml"/><Relationship Id="rId3" Type="http://schemas.openxmlformats.org/officeDocument/2006/relationships/diagramData" Target="../diagrams/data15.xml"/><Relationship Id="rId7" Type="http://schemas.microsoft.com/office/2007/relationships/diagramDrawing" Target="../diagrams/drawing15.xml"/><Relationship Id="rId12" Type="http://schemas.microsoft.com/office/2007/relationships/diagramDrawing" Target="../diagrams/drawing16.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5.xml"/><Relationship Id="rId11" Type="http://schemas.openxmlformats.org/officeDocument/2006/relationships/diagramColors" Target="../diagrams/colors16.xml"/><Relationship Id="rId5" Type="http://schemas.openxmlformats.org/officeDocument/2006/relationships/diagramQuickStyle" Target="../diagrams/quickStyle15.xml"/><Relationship Id="rId10" Type="http://schemas.openxmlformats.org/officeDocument/2006/relationships/diagramQuickStyle" Target="../diagrams/quickStyle16.xml"/><Relationship Id="rId4" Type="http://schemas.openxmlformats.org/officeDocument/2006/relationships/diagramLayout" Target="../diagrams/layout15.xml"/><Relationship Id="rId9" Type="http://schemas.openxmlformats.org/officeDocument/2006/relationships/diagramLayout" Target="../diagrams/layout16.xml"/></Relationships>
</file>

<file path=ppt/slides/_rels/slide14.xml.rels><?xml version="1.0" encoding="UTF-8" standalone="yes"?>
<Relationships xmlns="http://schemas.openxmlformats.org/package/2006/relationships"><Relationship Id="rId8" Type="http://schemas.openxmlformats.org/officeDocument/2006/relationships/diagramData" Target="../diagrams/data18.xml"/><Relationship Id="rId3" Type="http://schemas.openxmlformats.org/officeDocument/2006/relationships/diagramData" Target="../diagrams/data17.xml"/><Relationship Id="rId7" Type="http://schemas.microsoft.com/office/2007/relationships/diagramDrawing" Target="../diagrams/drawing17.xml"/><Relationship Id="rId12" Type="http://schemas.microsoft.com/office/2007/relationships/diagramDrawing" Target="../diagrams/drawing18.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7.xml"/><Relationship Id="rId11" Type="http://schemas.openxmlformats.org/officeDocument/2006/relationships/diagramColors" Target="../diagrams/colors18.xml"/><Relationship Id="rId5" Type="http://schemas.openxmlformats.org/officeDocument/2006/relationships/diagramQuickStyle" Target="../diagrams/quickStyle17.xml"/><Relationship Id="rId10" Type="http://schemas.openxmlformats.org/officeDocument/2006/relationships/diagramQuickStyle" Target="../diagrams/quickStyle18.xml"/><Relationship Id="rId4" Type="http://schemas.openxmlformats.org/officeDocument/2006/relationships/diagramLayout" Target="../diagrams/layout17.xml"/><Relationship Id="rId9" Type="http://schemas.openxmlformats.org/officeDocument/2006/relationships/diagramLayout" Target="../diagrams/layout18.xml"/></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20.xml"/><Relationship Id="rId3" Type="http://schemas.openxmlformats.org/officeDocument/2006/relationships/diagramData" Target="../diagrams/data19.xml"/><Relationship Id="rId7" Type="http://schemas.microsoft.com/office/2007/relationships/diagramDrawing" Target="../diagrams/drawing19.xml"/><Relationship Id="rId12" Type="http://schemas.microsoft.com/office/2007/relationships/diagramDrawing" Target="../diagrams/drawing20.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9.xml"/><Relationship Id="rId11" Type="http://schemas.openxmlformats.org/officeDocument/2006/relationships/diagramColors" Target="../diagrams/colors20.xml"/><Relationship Id="rId5" Type="http://schemas.openxmlformats.org/officeDocument/2006/relationships/diagramQuickStyle" Target="../diagrams/quickStyle19.xml"/><Relationship Id="rId10" Type="http://schemas.openxmlformats.org/officeDocument/2006/relationships/diagramQuickStyle" Target="../diagrams/quickStyle20.xml"/><Relationship Id="rId4" Type="http://schemas.openxmlformats.org/officeDocument/2006/relationships/diagramLayout" Target="../diagrams/layout19.xml"/><Relationship Id="rId9" Type="http://schemas.openxmlformats.org/officeDocument/2006/relationships/diagramLayout" Target="../diagrams/layout20.xml"/></Relationships>
</file>

<file path=ppt/slides/_rels/slide16.xml.rels><?xml version="1.0" encoding="UTF-8" standalone="yes"?>
<Relationships xmlns="http://schemas.openxmlformats.org/package/2006/relationships"><Relationship Id="rId8" Type="http://schemas.openxmlformats.org/officeDocument/2006/relationships/diagramData" Target="../diagrams/data22.xml"/><Relationship Id="rId3" Type="http://schemas.openxmlformats.org/officeDocument/2006/relationships/diagramData" Target="../diagrams/data21.xml"/><Relationship Id="rId7" Type="http://schemas.microsoft.com/office/2007/relationships/diagramDrawing" Target="../diagrams/drawing21.xml"/><Relationship Id="rId12" Type="http://schemas.microsoft.com/office/2007/relationships/diagramDrawing" Target="../diagrams/drawing22.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21.xml"/><Relationship Id="rId11" Type="http://schemas.openxmlformats.org/officeDocument/2006/relationships/diagramColors" Target="../diagrams/colors22.xml"/><Relationship Id="rId5" Type="http://schemas.openxmlformats.org/officeDocument/2006/relationships/diagramQuickStyle" Target="../diagrams/quickStyle21.xml"/><Relationship Id="rId10" Type="http://schemas.openxmlformats.org/officeDocument/2006/relationships/diagramQuickStyle" Target="../diagrams/quickStyle22.xml"/><Relationship Id="rId4" Type="http://schemas.openxmlformats.org/officeDocument/2006/relationships/diagramLayout" Target="../diagrams/layout21.xml"/><Relationship Id="rId9" Type="http://schemas.openxmlformats.org/officeDocument/2006/relationships/diagramLayout" Target="../diagrams/layout22.xml"/></Relationships>
</file>

<file path=ppt/slides/_rels/slide17.xml.rels><?xml version="1.0" encoding="UTF-8" standalone="yes"?>
<Relationships xmlns="http://schemas.openxmlformats.org/package/2006/relationships"><Relationship Id="rId8" Type="http://schemas.openxmlformats.org/officeDocument/2006/relationships/diagramData" Target="../diagrams/data24.xml"/><Relationship Id="rId3" Type="http://schemas.openxmlformats.org/officeDocument/2006/relationships/diagramData" Target="../diagrams/data23.xml"/><Relationship Id="rId7" Type="http://schemas.microsoft.com/office/2007/relationships/diagramDrawing" Target="../diagrams/drawing23.xml"/><Relationship Id="rId12" Type="http://schemas.microsoft.com/office/2007/relationships/diagramDrawing" Target="../diagrams/drawing24.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23.xml"/><Relationship Id="rId11" Type="http://schemas.openxmlformats.org/officeDocument/2006/relationships/diagramColors" Target="../diagrams/colors24.xml"/><Relationship Id="rId5" Type="http://schemas.openxmlformats.org/officeDocument/2006/relationships/diagramQuickStyle" Target="../diagrams/quickStyle23.xml"/><Relationship Id="rId10" Type="http://schemas.openxmlformats.org/officeDocument/2006/relationships/diagramQuickStyle" Target="../diagrams/quickStyle24.xml"/><Relationship Id="rId4" Type="http://schemas.openxmlformats.org/officeDocument/2006/relationships/diagramLayout" Target="../diagrams/layout23.xml"/><Relationship Id="rId9" Type="http://schemas.openxmlformats.org/officeDocument/2006/relationships/diagramLayout" Target="../diagrams/layout24.xml"/></Relationships>
</file>

<file path=ppt/slides/_rels/slide18.xml.rels><?xml version="1.0" encoding="UTF-8" standalone="yes"?>
<Relationships xmlns="http://schemas.openxmlformats.org/package/2006/relationships"><Relationship Id="rId8" Type="http://schemas.openxmlformats.org/officeDocument/2006/relationships/diagramData" Target="../diagrams/data26.xml"/><Relationship Id="rId3" Type="http://schemas.openxmlformats.org/officeDocument/2006/relationships/diagramData" Target="../diagrams/data25.xml"/><Relationship Id="rId7" Type="http://schemas.microsoft.com/office/2007/relationships/diagramDrawing" Target="../diagrams/drawing25.xml"/><Relationship Id="rId12" Type="http://schemas.microsoft.com/office/2007/relationships/diagramDrawing" Target="../diagrams/drawing26.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25.xml"/><Relationship Id="rId11" Type="http://schemas.openxmlformats.org/officeDocument/2006/relationships/diagramColors" Target="../diagrams/colors26.xml"/><Relationship Id="rId5" Type="http://schemas.openxmlformats.org/officeDocument/2006/relationships/diagramQuickStyle" Target="../diagrams/quickStyle25.xml"/><Relationship Id="rId10" Type="http://schemas.openxmlformats.org/officeDocument/2006/relationships/diagramQuickStyle" Target="../diagrams/quickStyle26.xml"/><Relationship Id="rId4" Type="http://schemas.openxmlformats.org/officeDocument/2006/relationships/diagramLayout" Target="../diagrams/layout25.xml"/><Relationship Id="rId9" Type="http://schemas.openxmlformats.org/officeDocument/2006/relationships/diagramLayout" Target="../diagrams/layout26.xml"/></Relationships>
</file>

<file path=ppt/slides/_rels/slide19.xml.rels><?xml version="1.0" encoding="UTF-8" standalone="yes"?>
<Relationships xmlns="http://schemas.openxmlformats.org/package/2006/relationships"><Relationship Id="rId8" Type="http://schemas.openxmlformats.org/officeDocument/2006/relationships/diagramData" Target="../diagrams/data28.xml"/><Relationship Id="rId3" Type="http://schemas.openxmlformats.org/officeDocument/2006/relationships/diagramData" Target="../diagrams/data27.xml"/><Relationship Id="rId7" Type="http://schemas.microsoft.com/office/2007/relationships/diagramDrawing" Target="../diagrams/drawing27.xml"/><Relationship Id="rId12" Type="http://schemas.microsoft.com/office/2007/relationships/diagramDrawing" Target="../diagrams/drawing28.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27.xml"/><Relationship Id="rId11" Type="http://schemas.openxmlformats.org/officeDocument/2006/relationships/diagramColors" Target="../diagrams/colors28.xml"/><Relationship Id="rId5" Type="http://schemas.openxmlformats.org/officeDocument/2006/relationships/diagramQuickStyle" Target="../diagrams/quickStyle27.xml"/><Relationship Id="rId10" Type="http://schemas.openxmlformats.org/officeDocument/2006/relationships/diagramQuickStyle" Target="../diagrams/quickStyle28.xml"/><Relationship Id="rId4" Type="http://schemas.openxmlformats.org/officeDocument/2006/relationships/diagramLayout" Target="../diagrams/layout27.xml"/><Relationship Id="rId9" Type="http://schemas.openxmlformats.org/officeDocument/2006/relationships/diagramLayout" Target="../diagrams/layout2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diagramData" Target="../diagrams/data30.xml"/><Relationship Id="rId3" Type="http://schemas.openxmlformats.org/officeDocument/2006/relationships/diagramData" Target="../diagrams/data29.xml"/><Relationship Id="rId7" Type="http://schemas.microsoft.com/office/2007/relationships/diagramDrawing" Target="../diagrams/drawing29.xml"/><Relationship Id="rId12" Type="http://schemas.microsoft.com/office/2007/relationships/diagramDrawing" Target="../diagrams/drawing30.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29.xml"/><Relationship Id="rId11" Type="http://schemas.openxmlformats.org/officeDocument/2006/relationships/diagramColors" Target="../diagrams/colors30.xml"/><Relationship Id="rId5" Type="http://schemas.openxmlformats.org/officeDocument/2006/relationships/diagramQuickStyle" Target="../diagrams/quickStyle29.xml"/><Relationship Id="rId10" Type="http://schemas.openxmlformats.org/officeDocument/2006/relationships/diagramQuickStyle" Target="../diagrams/quickStyle30.xml"/><Relationship Id="rId4" Type="http://schemas.openxmlformats.org/officeDocument/2006/relationships/diagramLayout" Target="../diagrams/layout29.xml"/><Relationship Id="rId9" Type="http://schemas.openxmlformats.org/officeDocument/2006/relationships/diagramLayout" Target="../diagrams/layout30.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31.xml"/><Relationship Id="rId7" Type="http://schemas.microsoft.com/office/2007/relationships/diagramDrawing" Target="../diagrams/drawing31.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31.xml"/><Relationship Id="rId5" Type="http://schemas.openxmlformats.org/officeDocument/2006/relationships/diagramQuickStyle" Target="../diagrams/quickStyle31.xml"/><Relationship Id="rId4" Type="http://schemas.openxmlformats.org/officeDocument/2006/relationships/diagramLayout" Target="../diagrams/layout31.xml"/></Relationships>
</file>

<file path=ppt/slides/_rels/slide22.xml.rels><?xml version="1.0" encoding="UTF-8" standalone="yes"?>
<Relationships xmlns="http://schemas.openxmlformats.org/package/2006/relationships"><Relationship Id="rId8" Type="http://schemas.openxmlformats.org/officeDocument/2006/relationships/diagramData" Target="../diagrams/data33.xml"/><Relationship Id="rId3" Type="http://schemas.openxmlformats.org/officeDocument/2006/relationships/diagramData" Target="../diagrams/data32.xml"/><Relationship Id="rId7" Type="http://schemas.microsoft.com/office/2007/relationships/diagramDrawing" Target="../diagrams/drawing32.xml"/><Relationship Id="rId12" Type="http://schemas.microsoft.com/office/2007/relationships/diagramDrawing" Target="../diagrams/drawing33.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32.xml"/><Relationship Id="rId11" Type="http://schemas.openxmlformats.org/officeDocument/2006/relationships/diagramColors" Target="../diagrams/colors33.xml"/><Relationship Id="rId5" Type="http://schemas.openxmlformats.org/officeDocument/2006/relationships/diagramQuickStyle" Target="../diagrams/quickStyle32.xml"/><Relationship Id="rId10" Type="http://schemas.openxmlformats.org/officeDocument/2006/relationships/diagramQuickStyle" Target="../diagrams/quickStyle33.xml"/><Relationship Id="rId4" Type="http://schemas.openxmlformats.org/officeDocument/2006/relationships/diagramLayout" Target="../diagrams/layout32.xml"/><Relationship Id="rId9" Type="http://schemas.openxmlformats.org/officeDocument/2006/relationships/diagramLayout" Target="../diagrams/layout3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png"/><Relationship Id="rId7" Type="http://schemas.openxmlformats.org/officeDocument/2006/relationships/diagramColors" Target="../diagrams/colors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chart" Target="../charts/chart1.xml"/><Relationship Id="rId7" Type="http://schemas.openxmlformats.org/officeDocument/2006/relationships/diagramColors" Target="../diagrams/colors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7.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chart" Target="../charts/chart2.xml"/><Relationship Id="rId7" Type="http://schemas.openxmlformats.org/officeDocument/2006/relationships/diagramColors" Target="../diagrams/colors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8.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chart" Target="../charts/chart3.xml"/><Relationship Id="rId7" Type="http://schemas.openxmlformats.org/officeDocument/2006/relationships/diagramColors" Target="../diagrams/colors7.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9.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chart" Target="../charts/chart4.xml"/><Relationship Id="rId7" Type="http://schemas.openxmlformats.org/officeDocument/2006/relationships/diagramColors" Target="../diagrams/colors8.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1"/>
          </p:nvPr>
        </p:nvSpPr>
        <p:spPr/>
        <p:txBody>
          <a:bodyPr/>
          <a:lstStyle/>
          <a:p>
            <a:pPr>
              <a:defRPr/>
            </a:pPr>
            <a:fld id="{59BC4F32-9766-4FE4-A62F-ECAA055A00FD}" type="slidenum">
              <a:rPr lang="en-US" smtClean="0"/>
              <a:pPr>
                <a:defRPr/>
              </a:pPr>
              <a:t>1</a:t>
            </a:fld>
            <a:endParaRPr lang="en-US" dirty="0"/>
          </a:p>
        </p:txBody>
      </p:sp>
      <p:sp>
        <p:nvSpPr>
          <p:cNvPr id="2" name="Metin kutusu 3"/>
          <p:cNvSpPr txBox="1"/>
          <p:nvPr/>
        </p:nvSpPr>
        <p:spPr>
          <a:xfrm>
            <a:off x="395288" y="1763713"/>
            <a:ext cx="8497887" cy="1446550"/>
          </a:xfrm>
          <a:prstGeom prst="rect">
            <a:avLst/>
          </a:prstGeom>
          <a:noFill/>
          <a:effectLst>
            <a:outerShdw blurRad="50800" dist="38100" algn="l" rotWithShape="0">
              <a:prstClr val="black">
                <a:alpha val="40000"/>
              </a:prstClr>
            </a:outerShdw>
          </a:effectLst>
        </p:spPr>
        <p:txBody>
          <a:bodyPr>
            <a:spAutoFit/>
          </a:bodyPr>
          <a:lstStyle>
            <a:lvl1pPr eaLnBrk="0" hangingPunct="0">
              <a:defRPr sz="1600">
                <a:solidFill>
                  <a:schemeClr val="tx1"/>
                </a:solidFill>
                <a:latin typeface="Calibri" pitchFamily="34" charset="0"/>
              </a:defRPr>
            </a:lvl1pPr>
            <a:lvl2pPr marL="742950" indent="-285750" eaLnBrk="0" hangingPunct="0">
              <a:defRPr sz="1600">
                <a:solidFill>
                  <a:schemeClr val="tx1"/>
                </a:solidFill>
                <a:latin typeface="Calibri" pitchFamily="34" charset="0"/>
              </a:defRPr>
            </a:lvl2pPr>
            <a:lvl3pPr marL="1143000" indent="-228600" eaLnBrk="0" hangingPunct="0">
              <a:defRPr sz="1600">
                <a:solidFill>
                  <a:schemeClr val="tx1"/>
                </a:solidFill>
                <a:latin typeface="Calibri" pitchFamily="34" charset="0"/>
              </a:defRPr>
            </a:lvl3pPr>
            <a:lvl4pPr marL="1600200" indent="-228600" eaLnBrk="0" hangingPunct="0">
              <a:defRPr sz="1600">
                <a:solidFill>
                  <a:schemeClr val="tx1"/>
                </a:solidFill>
                <a:latin typeface="Calibri" pitchFamily="34" charset="0"/>
              </a:defRPr>
            </a:lvl4pPr>
            <a:lvl5pPr marL="2057400" indent="-228600" eaLnBrk="0" hangingPunct="0">
              <a:defRPr sz="1600">
                <a:solidFill>
                  <a:schemeClr val="tx1"/>
                </a:solidFill>
                <a:latin typeface="Calibri" pitchFamily="34" charset="0"/>
              </a:defRPr>
            </a:lvl5pPr>
            <a:lvl6pPr marL="2514600" indent="-228600" eaLnBrk="0" fontAlgn="base" hangingPunct="0">
              <a:spcBef>
                <a:spcPct val="0"/>
              </a:spcBef>
              <a:spcAft>
                <a:spcPct val="0"/>
              </a:spcAft>
              <a:defRPr sz="1600">
                <a:solidFill>
                  <a:schemeClr val="tx1"/>
                </a:solidFill>
                <a:latin typeface="Calibri" pitchFamily="34" charset="0"/>
              </a:defRPr>
            </a:lvl6pPr>
            <a:lvl7pPr marL="2971800" indent="-228600" eaLnBrk="0" fontAlgn="base" hangingPunct="0">
              <a:spcBef>
                <a:spcPct val="0"/>
              </a:spcBef>
              <a:spcAft>
                <a:spcPct val="0"/>
              </a:spcAft>
              <a:defRPr sz="1600">
                <a:solidFill>
                  <a:schemeClr val="tx1"/>
                </a:solidFill>
                <a:latin typeface="Calibri" pitchFamily="34" charset="0"/>
              </a:defRPr>
            </a:lvl7pPr>
            <a:lvl8pPr marL="3429000" indent="-228600" eaLnBrk="0" fontAlgn="base" hangingPunct="0">
              <a:spcBef>
                <a:spcPct val="0"/>
              </a:spcBef>
              <a:spcAft>
                <a:spcPct val="0"/>
              </a:spcAft>
              <a:defRPr sz="1600">
                <a:solidFill>
                  <a:schemeClr val="tx1"/>
                </a:solidFill>
                <a:latin typeface="Calibri" pitchFamily="34" charset="0"/>
              </a:defRPr>
            </a:lvl8pPr>
            <a:lvl9pPr marL="3886200" indent="-228600" eaLnBrk="0" fontAlgn="base" hangingPunct="0">
              <a:spcBef>
                <a:spcPct val="0"/>
              </a:spcBef>
              <a:spcAft>
                <a:spcPct val="0"/>
              </a:spcAft>
              <a:defRPr sz="1600">
                <a:solidFill>
                  <a:schemeClr val="tx1"/>
                </a:solidFill>
                <a:latin typeface="Calibri" pitchFamily="34" charset="0"/>
              </a:defRPr>
            </a:lvl9pPr>
          </a:lstStyle>
          <a:p>
            <a:pPr algn="ctr">
              <a:spcBef>
                <a:spcPct val="20000"/>
              </a:spcBef>
              <a:defRPr/>
            </a:pPr>
            <a:r>
              <a:rPr lang="tr-TR" altLang="tr-TR" sz="4000" i="1" dirty="0" smtClean="0">
                <a:solidFill>
                  <a:srgbClr val="C00000"/>
                </a:solidFill>
                <a:effectLst>
                  <a:outerShdw blurRad="38100" dist="38100" dir="2700000" algn="tl">
                    <a:srgbClr val="000000"/>
                  </a:outerShdw>
                </a:effectLst>
                <a:latin typeface="Arial" charset="0"/>
                <a:cs typeface="Arial" charset="0"/>
              </a:rPr>
              <a:t>TÜRKİYE-İRAN </a:t>
            </a:r>
            <a:endParaRPr lang="tr-TR" altLang="tr-TR" sz="4000" i="1" dirty="0" smtClean="0">
              <a:solidFill>
                <a:srgbClr val="C00000"/>
              </a:solidFill>
              <a:effectLst>
                <a:outerShdw blurRad="38100" dist="38100" dir="2700000" algn="tl">
                  <a:srgbClr val="000000"/>
                </a:outerShdw>
              </a:effectLst>
              <a:latin typeface="Arial" charset="0"/>
              <a:cs typeface="Arial" charset="0"/>
            </a:endParaRPr>
          </a:p>
          <a:p>
            <a:pPr algn="ctr">
              <a:spcBef>
                <a:spcPct val="20000"/>
              </a:spcBef>
              <a:defRPr/>
            </a:pPr>
            <a:r>
              <a:rPr lang="tr-TR" altLang="tr-TR" sz="4000" i="1" dirty="0" smtClean="0">
                <a:solidFill>
                  <a:srgbClr val="C00000"/>
                </a:solidFill>
                <a:effectLst>
                  <a:outerShdw blurRad="38100" dist="38100" dir="2700000" algn="tl">
                    <a:srgbClr val="000000"/>
                  </a:outerShdw>
                </a:effectLst>
                <a:latin typeface="Arial" charset="0"/>
                <a:cs typeface="Arial" charset="0"/>
              </a:rPr>
              <a:t>EKONOMİK </a:t>
            </a:r>
            <a:r>
              <a:rPr lang="tr-TR" altLang="tr-TR" sz="4000" i="1" dirty="0" smtClean="0">
                <a:solidFill>
                  <a:srgbClr val="C00000"/>
                </a:solidFill>
                <a:effectLst>
                  <a:outerShdw blurRad="38100" dist="38100" dir="2700000" algn="tl">
                    <a:srgbClr val="000000"/>
                  </a:outerShdw>
                </a:effectLst>
                <a:latin typeface="Arial" charset="0"/>
                <a:cs typeface="Arial" charset="0"/>
              </a:rPr>
              <a:t>VE TİCARİ İLİŞKİLERİ</a:t>
            </a:r>
            <a:endParaRPr lang="tr-TR" altLang="tr-TR" sz="4000" i="1" dirty="0" smtClean="0">
              <a:solidFill>
                <a:srgbClr val="C00000"/>
              </a:solidFill>
              <a:effectLst>
                <a:outerShdw blurRad="38100" dist="38100" dir="2700000" algn="tl">
                  <a:srgbClr val="000000"/>
                </a:outerShdw>
              </a:effectLst>
              <a:cs typeface="Arial" charset="0"/>
            </a:endParaRPr>
          </a:p>
        </p:txBody>
      </p:sp>
    </p:spTree>
    <p:extLst>
      <p:ext uri="{BB962C8B-B14F-4D97-AF65-F5344CB8AC3E}">
        <p14:creationId xmlns:p14="http://schemas.microsoft.com/office/powerpoint/2010/main" val="28351804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0"/>
          </p:nvPr>
        </p:nvSpPr>
        <p:spPr/>
        <p:txBody>
          <a:bodyPr/>
          <a:lstStyle/>
          <a:p>
            <a:pPr>
              <a:defRPr/>
            </a:pPr>
            <a:r>
              <a:rPr lang="nn-NO" smtClean="0"/>
              <a:t>T. C. EKONOMİ BAKANLIĞI</a:t>
            </a:r>
            <a:endParaRPr lang="tr-TR" dirty="0"/>
          </a:p>
        </p:txBody>
      </p:sp>
      <p:sp>
        <p:nvSpPr>
          <p:cNvPr id="5" name="Slayt Numarası Yer Tutucusu 4"/>
          <p:cNvSpPr>
            <a:spLocks noGrp="1"/>
          </p:cNvSpPr>
          <p:nvPr>
            <p:ph type="sldNum" sz="quarter" idx="11"/>
          </p:nvPr>
        </p:nvSpPr>
        <p:spPr/>
        <p:txBody>
          <a:bodyPr/>
          <a:lstStyle/>
          <a:p>
            <a:pPr>
              <a:defRPr/>
            </a:pPr>
            <a:fld id="{5F80C37A-7572-4329-94CD-62DCA54F356F}" type="slidenum">
              <a:rPr lang="en-US" smtClean="0"/>
              <a:pPr>
                <a:defRPr/>
              </a:pPr>
              <a:t>10</a:t>
            </a:fld>
            <a:endParaRPr lang="en-US" dirty="0"/>
          </a:p>
        </p:txBody>
      </p:sp>
      <p:graphicFrame>
        <p:nvGraphicFramePr>
          <p:cNvPr id="11" name="İçerik Yer Tutucusu 6"/>
          <p:cNvGraphicFramePr>
            <a:graphicFrameLocks noGrp="1"/>
          </p:cNvGraphicFramePr>
          <p:nvPr>
            <p:ph idx="1"/>
          </p:nvPr>
        </p:nvGraphicFramePr>
        <p:xfrm>
          <a:off x="323528" y="836712"/>
          <a:ext cx="8568432" cy="56070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yagram 5"/>
          <p:cNvGraphicFramePr/>
          <p:nvPr/>
        </p:nvGraphicFramePr>
        <p:xfrm>
          <a:off x="971600" y="260648"/>
          <a:ext cx="8172400" cy="59184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3559215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0"/>
          </p:nvPr>
        </p:nvSpPr>
        <p:spPr/>
        <p:txBody>
          <a:bodyPr/>
          <a:lstStyle/>
          <a:p>
            <a:pPr>
              <a:defRPr/>
            </a:pPr>
            <a:r>
              <a:rPr lang="nn-NO" smtClean="0"/>
              <a:t>T. C. EKONOMİ BAKANLIĞI</a:t>
            </a:r>
            <a:endParaRPr lang="tr-TR" dirty="0"/>
          </a:p>
        </p:txBody>
      </p:sp>
      <p:sp>
        <p:nvSpPr>
          <p:cNvPr id="5" name="Slayt Numarası Yer Tutucusu 4"/>
          <p:cNvSpPr>
            <a:spLocks noGrp="1"/>
          </p:cNvSpPr>
          <p:nvPr>
            <p:ph type="sldNum" sz="quarter" idx="11"/>
          </p:nvPr>
        </p:nvSpPr>
        <p:spPr/>
        <p:txBody>
          <a:bodyPr/>
          <a:lstStyle/>
          <a:p>
            <a:pPr>
              <a:defRPr/>
            </a:pPr>
            <a:fld id="{C8508CC5-18A2-4734-9C4B-935B83C494BA}" type="slidenum">
              <a:rPr lang="en-US" smtClean="0"/>
              <a:pPr>
                <a:defRPr/>
              </a:pPr>
              <a:t>11</a:t>
            </a:fld>
            <a:endParaRPr lang="en-US" dirty="0"/>
          </a:p>
        </p:txBody>
      </p:sp>
      <p:pic>
        <p:nvPicPr>
          <p:cNvPr id="2765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1484313"/>
            <a:ext cx="2665413" cy="178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Diyagram 2"/>
          <p:cNvGraphicFramePr/>
          <p:nvPr/>
        </p:nvGraphicFramePr>
        <p:xfrm>
          <a:off x="3635896" y="1412776"/>
          <a:ext cx="5112568" cy="435203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8" name="Diyagram 7"/>
          <p:cNvGraphicFramePr/>
          <p:nvPr/>
        </p:nvGraphicFramePr>
        <p:xfrm>
          <a:off x="971600" y="260648"/>
          <a:ext cx="8172400" cy="59184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26590570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0"/>
          </p:nvPr>
        </p:nvSpPr>
        <p:spPr/>
        <p:txBody>
          <a:bodyPr/>
          <a:lstStyle/>
          <a:p>
            <a:pPr>
              <a:defRPr/>
            </a:pPr>
            <a:r>
              <a:rPr lang="nn-NO" smtClean="0"/>
              <a:t>T. C. EKONOMİ BAKANLIĞI</a:t>
            </a:r>
            <a:endParaRPr lang="tr-TR" dirty="0"/>
          </a:p>
        </p:txBody>
      </p:sp>
      <p:sp>
        <p:nvSpPr>
          <p:cNvPr id="5" name="Slayt Numarası Yer Tutucusu 4"/>
          <p:cNvSpPr>
            <a:spLocks noGrp="1"/>
          </p:cNvSpPr>
          <p:nvPr>
            <p:ph type="sldNum" sz="quarter" idx="11"/>
          </p:nvPr>
        </p:nvSpPr>
        <p:spPr/>
        <p:txBody>
          <a:bodyPr/>
          <a:lstStyle/>
          <a:p>
            <a:pPr>
              <a:defRPr/>
            </a:pPr>
            <a:fld id="{0C0B36A3-DB53-46BD-8E2D-C0F86CE7AC6D}" type="slidenum">
              <a:rPr lang="en-US" smtClean="0"/>
              <a:pPr>
                <a:defRPr/>
              </a:pPr>
              <a:t>12</a:t>
            </a:fld>
            <a:endParaRPr lang="en-US" dirty="0"/>
          </a:p>
        </p:txBody>
      </p:sp>
      <p:graphicFrame>
        <p:nvGraphicFramePr>
          <p:cNvPr id="2" name="Diyagram 1"/>
          <p:cNvGraphicFramePr/>
          <p:nvPr/>
        </p:nvGraphicFramePr>
        <p:xfrm>
          <a:off x="1619672" y="1844824"/>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8678"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04025" y="2133600"/>
            <a:ext cx="1071563" cy="107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9"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19900" y="3500438"/>
            <a:ext cx="1071563" cy="107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80"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32600" y="4868863"/>
            <a:ext cx="1071563" cy="107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2" name="Diyagram 11"/>
          <p:cNvGraphicFramePr/>
          <p:nvPr/>
        </p:nvGraphicFramePr>
        <p:xfrm>
          <a:off x="971600" y="260648"/>
          <a:ext cx="8172400" cy="59184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7845564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0"/>
          </p:nvPr>
        </p:nvSpPr>
        <p:spPr/>
        <p:txBody>
          <a:bodyPr/>
          <a:lstStyle/>
          <a:p>
            <a:pPr>
              <a:defRPr/>
            </a:pPr>
            <a:r>
              <a:rPr lang="nn-NO" smtClean="0"/>
              <a:t>T. C. EKONOMİ BAKANLIĞI</a:t>
            </a:r>
            <a:endParaRPr lang="tr-TR" dirty="0"/>
          </a:p>
        </p:txBody>
      </p:sp>
      <p:sp>
        <p:nvSpPr>
          <p:cNvPr id="5" name="Slayt Numarası Yer Tutucusu 4"/>
          <p:cNvSpPr>
            <a:spLocks noGrp="1"/>
          </p:cNvSpPr>
          <p:nvPr>
            <p:ph type="sldNum" sz="quarter" idx="11"/>
          </p:nvPr>
        </p:nvSpPr>
        <p:spPr/>
        <p:txBody>
          <a:bodyPr/>
          <a:lstStyle/>
          <a:p>
            <a:pPr>
              <a:defRPr/>
            </a:pPr>
            <a:fld id="{92B35624-87CE-493B-9705-5D7B556F318D}" type="slidenum">
              <a:rPr lang="en-US" smtClean="0"/>
              <a:pPr>
                <a:defRPr/>
              </a:pPr>
              <a:t>13</a:t>
            </a:fld>
            <a:endParaRPr lang="en-US" dirty="0"/>
          </a:p>
        </p:txBody>
      </p:sp>
      <p:graphicFrame>
        <p:nvGraphicFramePr>
          <p:cNvPr id="3" name="Diyagram 2"/>
          <p:cNvGraphicFramePr/>
          <p:nvPr/>
        </p:nvGraphicFramePr>
        <p:xfrm>
          <a:off x="395536" y="1381418"/>
          <a:ext cx="8496944" cy="51439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Diyagram 6"/>
          <p:cNvGraphicFramePr/>
          <p:nvPr/>
        </p:nvGraphicFramePr>
        <p:xfrm>
          <a:off x="971600" y="260648"/>
          <a:ext cx="8172400" cy="59184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355940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0"/>
          </p:nvPr>
        </p:nvSpPr>
        <p:spPr/>
        <p:txBody>
          <a:bodyPr/>
          <a:lstStyle/>
          <a:p>
            <a:pPr>
              <a:defRPr/>
            </a:pPr>
            <a:r>
              <a:rPr lang="nn-NO" smtClean="0"/>
              <a:t>T. C. EKONOMİ BAKANLIĞI</a:t>
            </a:r>
            <a:endParaRPr lang="tr-TR" dirty="0"/>
          </a:p>
        </p:txBody>
      </p:sp>
      <p:sp>
        <p:nvSpPr>
          <p:cNvPr id="5" name="Slayt Numarası Yer Tutucusu 4"/>
          <p:cNvSpPr>
            <a:spLocks noGrp="1"/>
          </p:cNvSpPr>
          <p:nvPr>
            <p:ph type="sldNum" sz="quarter" idx="11"/>
          </p:nvPr>
        </p:nvSpPr>
        <p:spPr/>
        <p:txBody>
          <a:bodyPr/>
          <a:lstStyle/>
          <a:p>
            <a:pPr>
              <a:defRPr/>
            </a:pPr>
            <a:fld id="{17E4098A-3268-4CED-93C9-E2EE1D3BD8B2}" type="slidenum">
              <a:rPr lang="en-US" smtClean="0"/>
              <a:pPr>
                <a:defRPr/>
              </a:pPr>
              <a:t>14</a:t>
            </a:fld>
            <a:endParaRPr lang="en-US" dirty="0"/>
          </a:p>
        </p:txBody>
      </p:sp>
      <p:graphicFrame>
        <p:nvGraphicFramePr>
          <p:cNvPr id="2" name="Diyagram 1"/>
          <p:cNvGraphicFramePr/>
          <p:nvPr/>
        </p:nvGraphicFramePr>
        <p:xfrm>
          <a:off x="1108982" y="1556792"/>
          <a:ext cx="7080448" cy="46962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Diyagram 6"/>
          <p:cNvGraphicFramePr/>
          <p:nvPr/>
        </p:nvGraphicFramePr>
        <p:xfrm>
          <a:off x="971600" y="260648"/>
          <a:ext cx="8172400" cy="59184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3813210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0"/>
          </p:nvPr>
        </p:nvSpPr>
        <p:spPr/>
        <p:txBody>
          <a:bodyPr/>
          <a:lstStyle/>
          <a:p>
            <a:pPr>
              <a:defRPr/>
            </a:pPr>
            <a:r>
              <a:rPr lang="nn-NO" smtClean="0"/>
              <a:t>T. C. EKONOMİ BAKANLIĞI</a:t>
            </a:r>
            <a:endParaRPr lang="tr-TR" dirty="0"/>
          </a:p>
        </p:txBody>
      </p:sp>
      <p:sp>
        <p:nvSpPr>
          <p:cNvPr id="5" name="Slayt Numarası Yer Tutucusu 4"/>
          <p:cNvSpPr>
            <a:spLocks noGrp="1"/>
          </p:cNvSpPr>
          <p:nvPr>
            <p:ph type="sldNum" sz="quarter" idx="11"/>
          </p:nvPr>
        </p:nvSpPr>
        <p:spPr/>
        <p:txBody>
          <a:bodyPr/>
          <a:lstStyle/>
          <a:p>
            <a:pPr>
              <a:defRPr/>
            </a:pPr>
            <a:fld id="{083BABED-C885-45D2-980B-0FAE546192B5}" type="slidenum">
              <a:rPr lang="en-US" smtClean="0"/>
              <a:pPr>
                <a:defRPr/>
              </a:pPr>
              <a:t>15</a:t>
            </a:fld>
            <a:endParaRPr lang="en-US" dirty="0"/>
          </a:p>
        </p:txBody>
      </p:sp>
      <p:graphicFrame>
        <p:nvGraphicFramePr>
          <p:cNvPr id="6" name="Diyagram 5"/>
          <p:cNvGraphicFramePr/>
          <p:nvPr/>
        </p:nvGraphicFramePr>
        <p:xfrm>
          <a:off x="544513" y="1397000"/>
          <a:ext cx="8208961"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Diyagram 8"/>
          <p:cNvGraphicFramePr/>
          <p:nvPr/>
        </p:nvGraphicFramePr>
        <p:xfrm>
          <a:off x="971600" y="260648"/>
          <a:ext cx="8172400" cy="59184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0673147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0"/>
          </p:nvPr>
        </p:nvSpPr>
        <p:spPr/>
        <p:txBody>
          <a:bodyPr/>
          <a:lstStyle/>
          <a:p>
            <a:pPr>
              <a:defRPr/>
            </a:pPr>
            <a:r>
              <a:rPr lang="nn-NO" smtClean="0"/>
              <a:t>T. C. EKONOMİ BAKANLIĞI</a:t>
            </a:r>
            <a:endParaRPr lang="tr-TR" dirty="0"/>
          </a:p>
        </p:txBody>
      </p:sp>
      <p:sp>
        <p:nvSpPr>
          <p:cNvPr id="5" name="Slayt Numarası Yer Tutucusu 4"/>
          <p:cNvSpPr>
            <a:spLocks noGrp="1"/>
          </p:cNvSpPr>
          <p:nvPr>
            <p:ph type="sldNum" sz="quarter" idx="11"/>
          </p:nvPr>
        </p:nvSpPr>
        <p:spPr/>
        <p:txBody>
          <a:bodyPr/>
          <a:lstStyle/>
          <a:p>
            <a:pPr>
              <a:defRPr/>
            </a:pPr>
            <a:fld id="{B9ED7031-BBE1-45D7-B029-D5E338511CA7}" type="slidenum">
              <a:rPr lang="en-US" smtClean="0"/>
              <a:pPr>
                <a:defRPr/>
              </a:pPr>
              <a:t>16</a:t>
            </a:fld>
            <a:endParaRPr lang="en-US" dirty="0"/>
          </a:p>
        </p:txBody>
      </p:sp>
      <p:graphicFrame>
        <p:nvGraphicFramePr>
          <p:cNvPr id="6" name="Diyagram 5"/>
          <p:cNvGraphicFramePr/>
          <p:nvPr/>
        </p:nvGraphicFramePr>
        <p:xfrm>
          <a:off x="683568" y="1397000"/>
          <a:ext cx="7704856" cy="50563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2774" name="Metin kutusu 9"/>
          <p:cNvSpPr txBox="1">
            <a:spLocks noChangeArrowheads="1"/>
          </p:cNvSpPr>
          <p:nvPr/>
        </p:nvSpPr>
        <p:spPr bwMode="auto">
          <a:xfrm>
            <a:off x="4211638" y="1565275"/>
            <a:ext cx="42433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b="1">
                <a:solidFill>
                  <a:schemeClr val="tx1"/>
                </a:solidFill>
                <a:latin typeface="Calibri" pitchFamily="34" charset="0"/>
              </a:defRPr>
            </a:lvl1pPr>
            <a:lvl2pPr marL="742950" indent="-285750" eaLnBrk="0" hangingPunct="0">
              <a:defRPr sz="1600" b="1">
                <a:solidFill>
                  <a:schemeClr val="tx1"/>
                </a:solidFill>
                <a:latin typeface="Calibri" pitchFamily="34" charset="0"/>
              </a:defRPr>
            </a:lvl2pPr>
            <a:lvl3pPr marL="1143000" indent="-228600" eaLnBrk="0" hangingPunct="0">
              <a:defRPr sz="1600" b="1">
                <a:solidFill>
                  <a:schemeClr val="tx1"/>
                </a:solidFill>
                <a:latin typeface="Calibri" pitchFamily="34" charset="0"/>
              </a:defRPr>
            </a:lvl3pPr>
            <a:lvl4pPr marL="1600200" indent="-228600" eaLnBrk="0" hangingPunct="0">
              <a:defRPr sz="1600" b="1">
                <a:solidFill>
                  <a:schemeClr val="tx1"/>
                </a:solidFill>
                <a:latin typeface="Calibri" pitchFamily="34" charset="0"/>
              </a:defRPr>
            </a:lvl4pPr>
            <a:lvl5pPr marL="2057400" indent="-228600" eaLnBrk="0" hangingPunct="0">
              <a:defRPr sz="1600" b="1">
                <a:solidFill>
                  <a:schemeClr val="tx1"/>
                </a:solidFill>
                <a:latin typeface="Calibri" pitchFamily="34" charset="0"/>
              </a:defRPr>
            </a:lvl5pPr>
            <a:lvl6pPr marL="2514600" indent="-228600" eaLnBrk="0" fontAlgn="base" hangingPunct="0">
              <a:spcBef>
                <a:spcPct val="0"/>
              </a:spcBef>
              <a:spcAft>
                <a:spcPct val="0"/>
              </a:spcAft>
              <a:defRPr sz="1600" b="1">
                <a:solidFill>
                  <a:schemeClr val="tx1"/>
                </a:solidFill>
                <a:latin typeface="Calibri" pitchFamily="34" charset="0"/>
              </a:defRPr>
            </a:lvl6pPr>
            <a:lvl7pPr marL="2971800" indent="-228600" eaLnBrk="0" fontAlgn="base" hangingPunct="0">
              <a:spcBef>
                <a:spcPct val="0"/>
              </a:spcBef>
              <a:spcAft>
                <a:spcPct val="0"/>
              </a:spcAft>
              <a:defRPr sz="1600" b="1">
                <a:solidFill>
                  <a:schemeClr val="tx1"/>
                </a:solidFill>
                <a:latin typeface="Calibri" pitchFamily="34" charset="0"/>
              </a:defRPr>
            </a:lvl7pPr>
            <a:lvl8pPr marL="3429000" indent="-228600" eaLnBrk="0" fontAlgn="base" hangingPunct="0">
              <a:spcBef>
                <a:spcPct val="0"/>
              </a:spcBef>
              <a:spcAft>
                <a:spcPct val="0"/>
              </a:spcAft>
              <a:defRPr sz="1600" b="1">
                <a:solidFill>
                  <a:schemeClr val="tx1"/>
                </a:solidFill>
                <a:latin typeface="Calibri" pitchFamily="34" charset="0"/>
              </a:defRPr>
            </a:lvl8pPr>
            <a:lvl9pPr marL="3886200" indent="-228600" eaLnBrk="0" fontAlgn="base" hangingPunct="0">
              <a:spcBef>
                <a:spcPct val="0"/>
              </a:spcBef>
              <a:spcAft>
                <a:spcPct val="0"/>
              </a:spcAft>
              <a:defRPr sz="1600" b="1">
                <a:solidFill>
                  <a:schemeClr val="tx1"/>
                </a:solidFill>
                <a:latin typeface="Calibri" pitchFamily="34" charset="0"/>
              </a:defRPr>
            </a:lvl9pPr>
          </a:lstStyle>
          <a:p>
            <a:pPr eaLnBrk="1" hangingPunct="1"/>
            <a:r>
              <a:rPr lang="tr-TR" altLang="tr-TR" sz="1800">
                <a:solidFill>
                  <a:srgbClr val="FF0000"/>
                </a:solidFill>
              </a:rPr>
              <a:t>Hedef: Bir yıl içinde nihai çözüme ulaşmak</a:t>
            </a:r>
          </a:p>
        </p:txBody>
      </p:sp>
      <p:graphicFrame>
        <p:nvGraphicFramePr>
          <p:cNvPr id="10" name="Diyagram 9"/>
          <p:cNvGraphicFramePr/>
          <p:nvPr/>
        </p:nvGraphicFramePr>
        <p:xfrm>
          <a:off x="971600" y="260648"/>
          <a:ext cx="8172400" cy="59184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7720918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0"/>
          </p:nvPr>
        </p:nvSpPr>
        <p:spPr/>
        <p:txBody>
          <a:bodyPr/>
          <a:lstStyle/>
          <a:p>
            <a:pPr>
              <a:defRPr/>
            </a:pPr>
            <a:r>
              <a:rPr lang="nn-NO" smtClean="0"/>
              <a:t>T. C. EKONOMİ BAKANLIĞI</a:t>
            </a:r>
            <a:endParaRPr lang="tr-TR" dirty="0"/>
          </a:p>
        </p:txBody>
      </p:sp>
      <p:sp>
        <p:nvSpPr>
          <p:cNvPr id="5" name="Slayt Numarası Yer Tutucusu 4"/>
          <p:cNvSpPr>
            <a:spLocks noGrp="1"/>
          </p:cNvSpPr>
          <p:nvPr>
            <p:ph type="sldNum" sz="quarter" idx="11"/>
          </p:nvPr>
        </p:nvSpPr>
        <p:spPr/>
        <p:txBody>
          <a:bodyPr/>
          <a:lstStyle/>
          <a:p>
            <a:pPr>
              <a:defRPr/>
            </a:pPr>
            <a:fld id="{145741E5-1EAB-4AE1-8133-5FAC2959DEAB}" type="slidenum">
              <a:rPr lang="en-US" smtClean="0"/>
              <a:pPr>
                <a:defRPr/>
              </a:pPr>
              <a:t>17</a:t>
            </a:fld>
            <a:endParaRPr lang="en-US" dirty="0"/>
          </a:p>
        </p:txBody>
      </p:sp>
      <p:sp>
        <p:nvSpPr>
          <p:cNvPr id="10" name="Metin kutusu 9"/>
          <p:cNvSpPr txBox="1"/>
          <p:nvPr/>
        </p:nvSpPr>
        <p:spPr>
          <a:xfrm>
            <a:off x="900113" y="876300"/>
            <a:ext cx="4243387" cy="369888"/>
          </a:xfrm>
          <a:prstGeom prst="rect">
            <a:avLst/>
          </a:prstGeom>
          <a:noFill/>
        </p:spPr>
        <p:txBody>
          <a:bodyPr>
            <a:spAutoFit/>
          </a:bodyPr>
          <a:lstStyle/>
          <a:p>
            <a:pPr>
              <a:defRPr/>
            </a:pPr>
            <a:r>
              <a:rPr lang="tr-TR" sz="1800" dirty="0">
                <a:solidFill>
                  <a:schemeClr val="tx2">
                    <a:lumMod val="50000"/>
                  </a:schemeClr>
                </a:solidFill>
              </a:rPr>
              <a:t>Nasıl Bir Nihai Uzlaşı ?</a:t>
            </a:r>
          </a:p>
        </p:txBody>
      </p:sp>
      <p:graphicFrame>
        <p:nvGraphicFramePr>
          <p:cNvPr id="2" name="Diyagram 1"/>
          <p:cNvGraphicFramePr/>
          <p:nvPr/>
        </p:nvGraphicFramePr>
        <p:xfrm>
          <a:off x="1043608" y="1412776"/>
          <a:ext cx="7128792" cy="49123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Diyagram 6"/>
          <p:cNvGraphicFramePr/>
          <p:nvPr/>
        </p:nvGraphicFramePr>
        <p:xfrm>
          <a:off x="971600" y="260648"/>
          <a:ext cx="8172400" cy="59184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41200427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0"/>
          </p:nvPr>
        </p:nvSpPr>
        <p:spPr/>
        <p:txBody>
          <a:bodyPr/>
          <a:lstStyle/>
          <a:p>
            <a:pPr>
              <a:defRPr/>
            </a:pPr>
            <a:r>
              <a:rPr lang="nn-NO" smtClean="0"/>
              <a:t>T. C. EKONOMİ BAKANLIĞI</a:t>
            </a:r>
            <a:endParaRPr lang="tr-TR" dirty="0"/>
          </a:p>
        </p:txBody>
      </p:sp>
      <p:sp>
        <p:nvSpPr>
          <p:cNvPr id="5" name="Slayt Numarası Yer Tutucusu 4"/>
          <p:cNvSpPr>
            <a:spLocks noGrp="1"/>
          </p:cNvSpPr>
          <p:nvPr>
            <p:ph type="sldNum" sz="quarter" idx="11"/>
          </p:nvPr>
        </p:nvSpPr>
        <p:spPr/>
        <p:txBody>
          <a:bodyPr/>
          <a:lstStyle/>
          <a:p>
            <a:pPr>
              <a:defRPr/>
            </a:pPr>
            <a:fld id="{E95109A8-5877-4D4B-A803-22AEA9C1FC24}" type="slidenum">
              <a:rPr lang="en-US" smtClean="0"/>
              <a:pPr>
                <a:defRPr/>
              </a:pPr>
              <a:t>18</a:t>
            </a:fld>
            <a:endParaRPr lang="en-US" dirty="0"/>
          </a:p>
        </p:txBody>
      </p:sp>
      <p:graphicFrame>
        <p:nvGraphicFramePr>
          <p:cNvPr id="3" name="Diyagram 2"/>
          <p:cNvGraphicFramePr/>
          <p:nvPr/>
        </p:nvGraphicFramePr>
        <p:xfrm>
          <a:off x="1619672" y="1052736"/>
          <a:ext cx="6096000" cy="46805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yagram 5"/>
          <p:cNvGraphicFramePr/>
          <p:nvPr/>
        </p:nvGraphicFramePr>
        <p:xfrm>
          <a:off x="971600" y="260648"/>
          <a:ext cx="8172400" cy="59184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5136184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0"/>
          </p:nvPr>
        </p:nvSpPr>
        <p:spPr/>
        <p:txBody>
          <a:bodyPr/>
          <a:lstStyle/>
          <a:p>
            <a:pPr>
              <a:defRPr/>
            </a:pPr>
            <a:r>
              <a:rPr lang="nn-NO" smtClean="0"/>
              <a:t>T. C. EKONOMİ BAKANLIĞI</a:t>
            </a:r>
            <a:endParaRPr lang="tr-TR" dirty="0"/>
          </a:p>
        </p:txBody>
      </p:sp>
      <p:sp>
        <p:nvSpPr>
          <p:cNvPr id="5" name="Slayt Numarası Yer Tutucusu 4"/>
          <p:cNvSpPr>
            <a:spLocks noGrp="1"/>
          </p:cNvSpPr>
          <p:nvPr>
            <p:ph type="sldNum" sz="quarter" idx="11"/>
          </p:nvPr>
        </p:nvSpPr>
        <p:spPr/>
        <p:txBody>
          <a:bodyPr/>
          <a:lstStyle/>
          <a:p>
            <a:pPr>
              <a:defRPr/>
            </a:pPr>
            <a:fld id="{44A0BE45-AEB8-4025-89B1-6E8E544F722F}" type="slidenum">
              <a:rPr lang="en-US" smtClean="0"/>
              <a:pPr>
                <a:defRPr/>
              </a:pPr>
              <a:t>19</a:t>
            </a:fld>
            <a:endParaRPr lang="en-US" dirty="0"/>
          </a:p>
        </p:txBody>
      </p:sp>
      <p:graphicFrame>
        <p:nvGraphicFramePr>
          <p:cNvPr id="2" name="Diyagram 1"/>
          <p:cNvGraphicFramePr/>
          <p:nvPr/>
        </p:nvGraphicFramePr>
        <p:xfrm>
          <a:off x="323528" y="1052736"/>
          <a:ext cx="8424936" cy="54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Diyagram 6"/>
          <p:cNvGraphicFramePr/>
          <p:nvPr/>
        </p:nvGraphicFramePr>
        <p:xfrm>
          <a:off x="971600" y="260648"/>
          <a:ext cx="8172400" cy="59184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41441279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txBox="1">
            <a:spLocks noGrp="1"/>
          </p:cNvSpPr>
          <p:nvPr/>
        </p:nvSpPr>
        <p:spPr>
          <a:xfrm>
            <a:off x="8429625" y="6524625"/>
            <a:ext cx="571500" cy="252413"/>
          </a:xfrm>
          <a:prstGeom prst="rect">
            <a:avLst/>
          </a:prstGeom>
          <a:noFill/>
        </p:spPr>
        <p:txBody>
          <a:bodyPr/>
          <a:lstStyle/>
          <a:p>
            <a:pPr algn="ctr">
              <a:defRPr/>
            </a:pPr>
            <a:fld id="{80964F11-C3C4-4B88-8D81-6615A0DDDB3B}" type="slidenum">
              <a:rPr lang="en-US" b="0">
                <a:solidFill>
                  <a:prstClr val="white">
                    <a:lumMod val="85000"/>
                  </a:prstClr>
                </a:solidFill>
                <a:effectLst>
                  <a:outerShdw blurRad="38100" dist="38100" dir="2700000" algn="tl">
                    <a:srgbClr val="000000">
                      <a:alpha val="43137"/>
                    </a:srgbClr>
                  </a:outerShdw>
                </a:effectLst>
                <a:cs typeface="Arial" pitchFamily="34" charset="0"/>
              </a:rPr>
              <a:pPr algn="ctr">
                <a:defRPr/>
              </a:pPr>
              <a:t>2</a:t>
            </a:fld>
            <a:endParaRPr lang="en-US" b="0" dirty="0">
              <a:solidFill>
                <a:prstClr val="white">
                  <a:lumMod val="85000"/>
                </a:prstClr>
              </a:solidFill>
              <a:effectLst>
                <a:outerShdw blurRad="38100" dist="38100" dir="2700000" algn="tl">
                  <a:srgbClr val="000000">
                    <a:alpha val="43137"/>
                  </a:srgbClr>
                </a:outerShdw>
              </a:effectLst>
              <a:cs typeface="Arial" pitchFamily="34" charset="0"/>
            </a:endParaRPr>
          </a:p>
        </p:txBody>
      </p:sp>
      <p:sp>
        <p:nvSpPr>
          <p:cNvPr id="19459" name="Rectangle 3"/>
          <p:cNvSpPr>
            <a:spLocks/>
          </p:cNvSpPr>
          <p:nvPr/>
        </p:nvSpPr>
        <p:spPr bwMode="auto">
          <a:xfrm>
            <a:off x="1116013" y="1052513"/>
            <a:ext cx="6972300" cy="5184775"/>
          </a:xfrm>
          <a:prstGeom prst="rect">
            <a:avLst/>
          </a:prstGeom>
          <a:noFill/>
          <a:ln>
            <a:noFill/>
          </a:ln>
          <a:extLst/>
        </p:spPr>
        <p:txBody>
          <a:bodyPr/>
          <a:lstStyle>
            <a:lvl1pPr marL="609600" indent="-609600" eaLnBrk="0" hangingPunct="0">
              <a:spcBef>
                <a:spcPct val="20000"/>
              </a:spcBef>
              <a:buFont typeface="Arial" charset="0"/>
              <a:buChar char="•"/>
              <a:defRPr sz="3200">
                <a:solidFill>
                  <a:schemeClr val="tx1"/>
                </a:solidFill>
                <a:latin typeface="Calibri" pitchFamily="34" charset="0"/>
              </a:defRPr>
            </a:lvl1pPr>
            <a:lvl2pPr marL="762000" indent="-304800" eaLnBrk="0" hangingPunct="0">
              <a:spcBef>
                <a:spcPct val="20000"/>
              </a:spcBef>
              <a:buFont typeface="Arial" charset="0"/>
              <a:buChar char="–"/>
              <a:defRPr sz="2800">
                <a:solidFill>
                  <a:schemeClr val="tx1"/>
                </a:solidFill>
                <a:latin typeface="Calibri" pitchFamily="34" charset="0"/>
              </a:defRPr>
            </a:lvl2pPr>
            <a:lvl3pPr marL="1219200" indent="-304800" eaLnBrk="0" hangingPunct="0">
              <a:spcBef>
                <a:spcPct val="20000"/>
              </a:spcBef>
              <a:buFont typeface="Arial" charset="0"/>
              <a:buChar char="•"/>
              <a:defRPr sz="2400">
                <a:solidFill>
                  <a:schemeClr val="tx1"/>
                </a:solidFill>
                <a:latin typeface="Calibri" pitchFamily="34" charset="0"/>
              </a:defRPr>
            </a:lvl3pPr>
            <a:lvl4pPr marL="1676400" indent="-304800" eaLnBrk="0" hangingPunct="0">
              <a:spcBef>
                <a:spcPct val="20000"/>
              </a:spcBef>
              <a:buFont typeface="Arial" charset="0"/>
              <a:buChar char="–"/>
              <a:defRPr sz="2000">
                <a:solidFill>
                  <a:schemeClr val="tx1"/>
                </a:solidFill>
                <a:latin typeface="Calibri" pitchFamily="34" charset="0"/>
              </a:defRPr>
            </a:lvl4pPr>
            <a:lvl5pPr marL="2133600" indent="-304800" eaLnBrk="0" hangingPunct="0">
              <a:spcBef>
                <a:spcPct val="20000"/>
              </a:spcBef>
              <a:buFont typeface="Arial" charset="0"/>
              <a:buChar char="»"/>
              <a:defRPr sz="2000">
                <a:solidFill>
                  <a:schemeClr val="tx1"/>
                </a:solidFill>
                <a:latin typeface="Calibri" pitchFamily="34" charset="0"/>
              </a:defRPr>
            </a:lvl5pPr>
            <a:lvl6pPr marL="2590800" indent="-304800" eaLnBrk="0" fontAlgn="base" hangingPunct="0">
              <a:spcBef>
                <a:spcPct val="20000"/>
              </a:spcBef>
              <a:spcAft>
                <a:spcPct val="0"/>
              </a:spcAft>
              <a:buFont typeface="Arial" charset="0"/>
              <a:buChar char="»"/>
              <a:defRPr sz="2000">
                <a:solidFill>
                  <a:schemeClr val="tx1"/>
                </a:solidFill>
                <a:latin typeface="Calibri" pitchFamily="34" charset="0"/>
              </a:defRPr>
            </a:lvl6pPr>
            <a:lvl7pPr marL="3048000" indent="-304800" eaLnBrk="0" fontAlgn="base" hangingPunct="0">
              <a:spcBef>
                <a:spcPct val="20000"/>
              </a:spcBef>
              <a:spcAft>
                <a:spcPct val="0"/>
              </a:spcAft>
              <a:buFont typeface="Arial" charset="0"/>
              <a:buChar char="»"/>
              <a:defRPr sz="2000">
                <a:solidFill>
                  <a:schemeClr val="tx1"/>
                </a:solidFill>
                <a:latin typeface="Calibri" pitchFamily="34" charset="0"/>
              </a:defRPr>
            </a:lvl7pPr>
            <a:lvl8pPr marL="3505200" indent="-304800" eaLnBrk="0" fontAlgn="base" hangingPunct="0">
              <a:spcBef>
                <a:spcPct val="20000"/>
              </a:spcBef>
              <a:spcAft>
                <a:spcPct val="0"/>
              </a:spcAft>
              <a:buFont typeface="Arial" charset="0"/>
              <a:buChar char="»"/>
              <a:defRPr sz="2000">
                <a:solidFill>
                  <a:schemeClr val="tx1"/>
                </a:solidFill>
                <a:latin typeface="Calibri" pitchFamily="34" charset="0"/>
              </a:defRPr>
            </a:lvl8pPr>
            <a:lvl9pPr marL="3962400" indent="-3048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indent="0" algn="just">
              <a:lnSpc>
                <a:spcPct val="150000"/>
              </a:lnSpc>
              <a:spcBef>
                <a:spcPct val="0"/>
              </a:spcBef>
              <a:buFont typeface="Arial" charset="0"/>
              <a:buNone/>
              <a:defRPr/>
            </a:pPr>
            <a:r>
              <a:rPr lang="tr-TR" altLang="tr-TR" sz="2000" dirty="0" smtClean="0">
                <a:solidFill>
                  <a:schemeClr val="tx2"/>
                </a:solidFill>
                <a:latin typeface="Microsoft Sans Serif" pitchFamily="34" charset="0"/>
                <a:cs typeface="Microsoft Sans Serif" pitchFamily="34" charset="0"/>
              </a:rPr>
              <a:t>1- İkili </a:t>
            </a:r>
            <a:r>
              <a:rPr lang="tr-TR" altLang="tr-TR" sz="2000" dirty="0">
                <a:solidFill>
                  <a:schemeClr val="tx2"/>
                </a:solidFill>
                <a:latin typeface="Microsoft Sans Serif" pitchFamily="34" charset="0"/>
                <a:cs typeface="Microsoft Sans Serif" pitchFamily="34" charset="0"/>
              </a:rPr>
              <a:t>Ticaret Verileri</a:t>
            </a:r>
          </a:p>
          <a:p>
            <a:pPr marL="0" indent="0" algn="just">
              <a:lnSpc>
                <a:spcPct val="150000"/>
              </a:lnSpc>
              <a:spcBef>
                <a:spcPct val="0"/>
              </a:spcBef>
              <a:buFont typeface="Arial" charset="0"/>
              <a:buNone/>
              <a:defRPr/>
            </a:pPr>
            <a:r>
              <a:rPr lang="tr-TR" altLang="tr-TR" sz="2000" dirty="0" smtClean="0">
                <a:solidFill>
                  <a:schemeClr val="tx2"/>
                </a:solidFill>
                <a:latin typeface="Microsoft Sans Serif" pitchFamily="34" charset="0"/>
                <a:cs typeface="Microsoft Sans Serif" pitchFamily="34" charset="0"/>
              </a:rPr>
              <a:t>2- İkili </a:t>
            </a:r>
            <a:r>
              <a:rPr lang="tr-TR" altLang="tr-TR" sz="2000" dirty="0">
                <a:solidFill>
                  <a:schemeClr val="tx2"/>
                </a:solidFill>
                <a:latin typeface="Microsoft Sans Serif" pitchFamily="34" charset="0"/>
                <a:cs typeface="Microsoft Sans Serif" pitchFamily="34" charset="0"/>
              </a:rPr>
              <a:t>Mekanizmalar</a:t>
            </a:r>
          </a:p>
          <a:p>
            <a:pPr marL="0" indent="0" algn="just">
              <a:lnSpc>
                <a:spcPct val="150000"/>
              </a:lnSpc>
              <a:spcBef>
                <a:spcPct val="0"/>
              </a:spcBef>
              <a:buFont typeface="Arial" charset="0"/>
              <a:buNone/>
              <a:defRPr/>
            </a:pPr>
            <a:r>
              <a:rPr lang="tr-TR" altLang="tr-TR" sz="2000" dirty="0" smtClean="0">
                <a:solidFill>
                  <a:schemeClr val="tx2"/>
                </a:solidFill>
                <a:latin typeface="Microsoft Sans Serif" pitchFamily="34" charset="0"/>
                <a:cs typeface="Microsoft Sans Serif" pitchFamily="34" charset="0"/>
              </a:rPr>
              <a:t>3- Güncel Gelişmeler</a:t>
            </a:r>
          </a:p>
          <a:p>
            <a:pPr marL="0" indent="0" algn="just">
              <a:lnSpc>
                <a:spcPct val="150000"/>
              </a:lnSpc>
              <a:spcBef>
                <a:spcPct val="0"/>
              </a:spcBef>
              <a:buFont typeface="Arial" charset="0"/>
              <a:buNone/>
              <a:defRPr/>
            </a:pPr>
            <a:r>
              <a:rPr lang="tr-TR" altLang="tr-TR" sz="2000" dirty="0">
                <a:solidFill>
                  <a:schemeClr val="tx2"/>
                </a:solidFill>
                <a:latin typeface="Microsoft Sans Serif" pitchFamily="34" charset="0"/>
                <a:cs typeface="Microsoft Sans Serif" pitchFamily="34" charset="0"/>
              </a:rPr>
              <a:t>	</a:t>
            </a:r>
            <a:r>
              <a:rPr lang="tr-TR" altLang="tr-TR" sz="2000" dirty="0" smtClean="0">
                <a:solidFill>
                  <a:schemeClr val="tx2"/>
                </a:solidFill>
                <a:latin typeface="Microsoft Sans Serif" pitchFamily="34" charset="0"/>
                <a:cs typeface="Microsoft Sans Serif" pitchFamily="34" charset="0"/>
              </a:rPr>
              <a:t>(i) Ortak </a:t>
            </a:r>
            <a:r>
              <a:rPr lang="tr-TR" altLang="tr-TR" sz="2000" dirty="0">
                <a:solidFill>
                  <a:schemeClr val="tx2"/>
                </a:solidFill>
                <a:latin typeface="Microsoft Sans Serif" pitchFamily="34" charset="0"/>
                <a:cs typeface="Microsoft Sans Serif" pitchFamily="34" charset="0"/>
              </a:rPr>
              <a:t>Ticaret </a:t>
            </a:r>
            <a:r>
              <a:rPr lang="tr-TR" altLang="tr-TR" sz="2000" dirty="0" smtClean="0">
                <a:solidFill>
                  <a:schemeClr val="tx2"/>
                </a:solidFill>
                <a:latin typeface="Microsoft Sans Serif" pitchFamily="34" charset="0"/>
                <a:cs typeface="Microsoft Sans Serif" pitchFamily="34" charset="0"/>
              </a:rPr>
              <a:t>Komitesi</a:t>
            </a:r>
          </a:p>
          <a:p>
            <a:pPr marL="0" indent="0" algn="just">
              <a:lnSpc>
                <a:spcPct val="150000"/>
              </a:lnSpc>
              <a:spcBef>
                <a:spcPct val="0"/>
              </a:spcBef>
              <a:buFont typeface="Arial" charset="0"/>
              <a:buNone/>
              <a:defRPr/>
            </a:pPr>
            <a:r>
              <a:rPr lang="tr-TR" altLang="tr-TR" sz="2000" dirty="0" smtClean="0">
                <a:solidFill>
                  <a:schemeClr val="tx2"/>
                </a:solidFill>
                <a:latin typeface="Microsoft Sans Serif" pitchFamily="34" charset="0"/>
                <a:cs typeface="Microsoft Sans Serif" pitchFamily="34" charset="0"/>
              </a:rPr>
              <a:t>	(ii) Tercihli </a:t>
            </a:r>
            <a:r>
              <a:rPr lang="tr-TR" altLang="tr-TR" sz="2000" dirty="0">
                <a:solidFill>
                  <a:schemeClr val="tx2"/>
                </a:solidFill>
                <a:latin typeface="Microsoft Sans Serif" pitchFamily="34" charset="0"/>
                <a:cs typeface="Microsoft Sans Serif" pitchFamily="34" charset="0"/>
              </a:rPr>
              <a:t>Ticaret </a:t>
            </a:r>
            <a:r>
              <a:rPr lang="tr-TR" altLang="tr-TR" sz="2000" dirty="0" smtClean="0">
                <a:solidFill>
                  <a:schemeClr val="tx2"/>
                </a:solidFill>
                <a:latin typeface="Microsoft Sans Serif" pitchFamily="34" charset="0"/>
                <a:cs typeface="Microsoft Sans Serif" pitchFamily="34" charset="0"/>
              </a:rPr>
              <a:t>Anlaşması</a:t>
            </a:r>
          </a:p>
          <a:p>
            <a:pPr marL="0" indent="0" algn="just">
              <a:lnSpc>
                <a:spcPct val="150000"/>
              </a:lnSpc>
              <a:spcBef>
                <a:spcPct val="0"/>
              </a:spcBef>
              <a:buFont typeface="Arial" charset="0"/>
              <a:buNone/>
              <a:defRPr/>
            </a:pPr>
            <a:r>
              <a:rPr lang="tr-TR" altLang="tr-TR" sz="2000" dirty="0" smtClean="0">
                <a:solidFill>
                  <a:schemeClr val="tx2"/>
                </a:solidFill>
                <a:latin typeface="Microsoft Sans Serif" pitchFamily="34" charset="0"/>
                <a:cs typeface="Microsoft Sans Serif" pitchFamily="34" charset="0"/>
              </a:rPr>
              <a:t>	(iii) Cenevre Protokolü</a:t>
            </a:r>
          </a:p>
          <a:p>
            <a:pPr marL="0" indent="0" algn="just">
              <a:lnSpc>
                <a:spcPct val="150000"/>
              </a:lnSpc>
              <a:spcBef>
                <a:spcPct val="0"/>
              </a:spcBef>
              <a:buFont typeface="Arial" charset="0"/>
              <a:buNone/>
              <a:defRPr/>
            </a:pPr>
            <a:r>
              <a:rPr lang="tr-TR" altLang="tr-TR" sz="2000" dirty="0" smtClean="0">
                <a:solidFill>
                  <a:schemeClr val="tx2"/>
                </a:solidFill>
                <a:latin typeface="Microsoft Sans Serif" pitchFamily="34" charset="0"/>
                <a:cs typeface="Microsoft Sans Serif" pitchFamily="34" charset="0"/>
              </a:rPr>
              <a:t>	(iv) Ticaret </a:t>
            </a:r>
            <a:r>
              <a:rPr lang="tr-TR" altLang="tr-TR" sz="2000" dirty="0">
                <a:solidFill>
                  <a:schemeClr val="tx2"/>
                </a:solidFill>
                <a:latin typeface="Microsoft Sans Serif" pitchFamily="34" charset="0"/>
                <a:cs typeface="Microsoft Sans Serif" pitchFamily="34" charset="0"/>
              </a:rPr>
              <a:t>Ödemelerinin Kolaylaştırılması Protokolü</a:t>
            </a:r>
          </a:p>
          <a:p>
            <a:pPr marL="0" lvl="1" indent="0" algn="just">
              <a:lnSpc>
                <a:spcPct val="150000"/>
              </a:lnSpc>
              <a:spcBef>
                <a:spcPct val="0"/>
              </a:spcBef>
              <a:buFont typeface="Arial" charset="0"/>
              <a:buNone/>
              <a:defRPr/>
            </a:pPr>
            <a:r>
              <a:rPr lang="tr-TR" altLang="tr-TR" sz="2000" dirty="0" smtClean="0">
                <a:solidFill>
                  <a:schemeClr val="tx2"/>
                </a:solidFill>
                <a:latin typeface="Microsoft Sans Serif" pitchFamily="34" charset="0"/>
                <a:cs typeface="Microsoft Sans Serif" pitchFamily="34" charset="0"/>
              </a:rPr>
              <a:t>4- Projeler</a:t>
            </a:r>
            <a:endParaRPr lang="tr-TR" altLang="tr-TR" sz="2000" dirty="0">
              <a:solidFill>
                <a:schemeClr val="tx2"/>
              </a:solidFill>
              <a:latin typeface="Microsoft Sans Serif" pitchFamily="34" charset="0"/>
              <a:cs typeface="Microsoft Sans Serif" pitchFamily="34" charset="0"/>
            </a:endParaRPr>
          </a:p>
          <a:p>
            <a:pPr marL="0" lvl="1" indent="0" algn="just">
              <a:lnSpc>
                <a:spcPct val="150000"/>
              </a:lnSpc>
              <a:spcBef>
                <a:spcPct val="0"/>
              </a:spcBef>
              <a:buFont typeface="Arial" charset="0"/>
              <a:buNone/>
              <a:defRPr/>
            </a:pPr>
            <a:r>
              <a:rPr lang="tr-TR" altLang="tr-TR" sz="2000" dirty="0" smtClean="0">
                <a:solidFill>
                  <a:schemeClr val="tx2"/>
                </a:solidFill>
                <a:latin typeface="Microsoft Sans Serif" pitchFamily="34" charset="0"/>
                <a:cs typeface="Microsoft Sans Serif" pitchFamily="34" charset="0"/>
              </a:rPr>
              <a:t>5- Sorunlar</a:t>
            </a:r>
            <a:endParaRPr lang="tr-TR" altLang="tr-TR" sz="2000" dirty="0">
              <a:solidFill>
                <a:schemeClr val="tx2"/>
              </a:solidFill>
              <a:latin typeface="Microsoft Sans Serif" pitchFamily="34" charset="0"/>
              <a:cs typeface="Microsoft Sans Serif" pitchFamily="34" charset="0"/>
            </a:endParaRPr>
          </a:p>
          <a:p>
            <a:pPr marL="0" lvl="1" indent="0" algn="just">
              <a:lnSpc>
                <a:spcPct val="150000"/>
              </a:lnSpc>
              <a:spcBef>
                <a:spcPct val="0"/>
              </a:spcBef>
              <a:buFont typeface="Arial" charset="0"/>
              <a:buNone/>
              <a:defRPr/>
            </a:pPr>
            <a:r>
              <a:rPr lang="tr-TR" altLang="tr-TR" sz="2000" dirty="0" smtClean="0">
                <a:solidFill>
                  <a:schemeClr val="tx2"/>
                </a:solidFill>
                <a:latin typeface="Microsoft Sans Serif" pitchFamily="34" charset="0"/>
                <a:cs typeface="Microsoft Sans Serif" pitchFamily="34" charset="0"/>
              </a:rPr>
              <a:t>6- Takvim</a:t>
            </a:r>
            <a:endParaRPr lang="tr-TR" altLang="tr-TR" sz="2000" dirty="0">
              <a:solidFill>
                <a:schemeClr val="tx2"/>
              </a:solidFill>
              <a:latin typeface="Microsoft Sans Serif" pitchFamily="34" charset="0"/>
              <a:cs typeface="Microsoft Sans Serif" pitchFamily="34" charset="0"/>
            </a:endParaRPr>
          </a:p>
          <a:p>
            <a:pPr marL="0" lvl="1" indent="0" algn="just">
              <a:lnSpc>
                <a:spcPct val="150000"/>
              </a:lnSpc>
              <a:spcBef>
                <a:spcPct val="0"/>
              </a:spcBef>
              <a:buFont typeface="Arial" charset="0"/>
              <a:buNone/>
              <a:defRPr/>
            </a:pPr>
            <a:r>
              <a:rPr lang="tr-TR" altLang="tr-TR" sz="2000" dirty="0" smtClean="0">
                <a:solidFill>
                  <a:schemeClr val="tx2"/>
                </a:solidFill>
                <a:latin typeface="Microsoft Sans Serif" pitchFamily="34" charset="0"/>
                <a:cs typeface="Microsoft Sans Serif" pitchFamily="34" charset="0"/>
              </a:rPr>
              <a:t>7- İş </a:t>
            </a:r>
            <a:r>
              <a:rPr lang="tr-TR" altLang="tr-TR" sz="2000" dirty="0">
                <a:solidFill>
                  <a:schemeClr val="tx2"/>
                </a:solidFill>
                <a:latin typeface="Microsoft Sans Serif" pitchFamily="34" charset="0"/>
                <a:cs typeface="Microsoft Sans Serif" pitchFamily="34" charset="0"/>
              </a:rPr>
              <a:t>Konseyi</a:t>
            </a:r>
          </a:p>
          <a:p>
            <a:pPr marL="0" indent="0" algn="just">
              <a:lnSpc>
                <a:spcPct val="150000"/>
              </a:lnSpc>
              <a:spcBef>
                <a:spcPct val="0"/>
              </a:spcBef>
              <a:buFont typeface="Arial" charset="0"/>
              <a:buNone/>
              <a:defRPr/>
            </a:pPr>
            <a:endParaRPr lang="tr-TR" altLang="tr-TR" sz="2000" dirty="0" smtClean="0">
              <a:solidFill>
                <a:schemeClr val="tx2"/>
              </a:solidFill>
              <a:latin typeface="Microsoft Sans Serif" pitchFamily="34" charset="0"/>
              <a:cs typeface="Microsoft Sans Serif" pitchFamily="34" charset="0"/>
            </a:endParaRPr>
          </a:p>
          <a:p>
            <a:pPr algn="just">
              <a:lnSpc>
                <a:spcPct val="150000"/>
              </a:lnSpc>
              <a:spcBef>
                <a:spcPct val="0"/>
              </a:spcBef>
              <a:buFont typeface="Wingdings" pitchFamily="2" charset="2"/>
              <a:buAutoNum type="arabicPeriod"/>
              <a:defRPr/>
            </a:pPr>
            <a:endParaRPr lang="tr-TR" altLang="tr-TR" sz="2000" dirty="0" smtClean="0">
              <a:solidFill>
                <a:schemeClr val="tx2"/>
              </a:solidFill>
              <a:latin typeface="Microsoft Sans Serif" pitchFamily="34" charset="0"/>
              <a:cs typeface="Microsoft Sans Serif" pitchFamily="34" charset="0"/>
            </a:endParaRPr>
          </a:p>
          <a:p>
            <a:pPr algn="just">
              <a:lnSpc>
                <a:spcPct val="150000"/>
              </a:lnSpc>
              <a:spcBef>
                <a:spcPct val="0"/>
              </a:spcBef>
              <a:buFont typeface="Wingdings" pitchFamily="2" charset="2"/>
              <a:buAutoNum type="arabicPeriod"/>
              <a:defRPr/>
            </a:pPr>
            <a:endParaRPr lang="tr-TR" altLang="tr-TR" sz="2000" dirty="0" smtClean="0">
              <a:solidFill>
                <a:schemeClr val="tx2"/>
              </a:solidFill>
              <a:latin typeface="Microsoft Sans Serif" pitchFamily="34" charset="0"/>
              <a:cs typeface="Microsoft Sans Serif" pitchFamily="34" charset="0"/>
            </a:endParaRPr>
          </a:p>
          <a:p>
            <a:pPr algn="just">
              <a:lnSpc>
                <a:spcPct val="150000"/>
              </a:lnSpc>
              <a:spcBef>
                <a:spcPct val="0"/>
              </a:spcBef>
              <a:buFont typeface="Wingdings" pitchFamily="2" charset="2"/>
              <a:buAutoNum type="arabicPeriod"/>
              <a:defRPr/>
            </a:pPr>
            <a:endParaRPr lang="tr-TR" altLang="tr-TR" sz="2000" dirty="0" smtClean="0">
              <a:solidFill>
                <a:schemeClr val="tx2"/>
              </a:solidFill>
              <a:latin typeface="Microsoft Sans Serif" pitchFamily="34" charset="0"/>
              <a:cs typeface="Microsoft Sans Serif" pitchFamily="34" charset="0"/>
            </a:endParaRPr>
          </a:p>
        </p:txBody>
      </p:sp>
      <p:sp>
        <p:nvSpPr>
          <p:cNvPr id="19461" name="Metin kutusu 1"/>
          <p:cNvSpPr txBox="1">
            <a:spLocks noChangeArrowheads="1"/>
          </p:cNvSpPr>
          <p:nvPr/>
        </p:nvSpPr>
        <p:spPr bwMode="auto">
          <a:xfrm>
            <a:off x="3240088" y="247650"/>
            <a:ext cx="5761037" cy="584200"/>
          </a:xfrm>
          <a:prstGeom prst="rect">
            <a:avLst/>
          </a:prstGeom>
          <a:noFill/>
          <a:ln>
            <a:noFill/>
          </a:ln>
          <a:extLst/>
        </p:spPr>
        <p:txBody>
          <a:bodyPr>
            <a:spAutoFit/>
          </a:bodyPr>
          <a:lstStyle>
            <a:lvl1pPr eaLnBrk="0" hangingPunct="0">
              <a:defRPr sz="1600">
                <a:solidFill>
                  <a:schemeClr val="tx1"/>
                </a:solidFill>
                <a:latin typeface="Calibri" pitchFamily="34" charset="0"/>
              </a:defRPr>
            </a:lvl1pPr>
            <a:lvl2pPr marL="742950" indent="-285750" eaLnBrk="0" hangingPunct="0">
              <a:defRPr sz="1600">
                <a:solidFill>
                  <a:schemeClr val="tx1"/>
                </a:solidFill>
                <a:latin typeface="Calibri" pitchFamily="34" charset="0"/>
              </a:defRPr>
            </a:lvl2pPr>
            <a:lvl3pPr marL="1143000" indent="-228600" eaLnBrk="0" hangingPunct="0">
              <a:defRPr sz="1600">
                <a:solidFill>
                  <a:schemeClr val="tx1"/>
                </a:solidFill>
                <a:latin typeface="Calibri" pitchFamily="34" charset="0"/>
              </a:defRPr>
            </a:lvl3pPr>
            <a:lvl4pPr marL="1600200" indent="-228600" eaLnBrk="0" hangingPunct="0">
              <a:defRPr sz="1600">
                <a:solidFill>
                  <a:schemeClr val="tx1"/>
                </a:solidFill>
                <a:latin typeface="Calibri" pitchFamily="34" charset="0"/>
              </a:defRPr>
            </a:lvl4pPr>
            <a:lvl5pPr marL="2057400" indent="-228600" eaLnBrk="0" hangingPunct="0">
              <a:defRPr sz="1600">
                <a:solidFill>
                  <a:schemeClr val="tx1"/>
                </a:solidFill>
                <a:latin typeface="Calibri" pitchFamily="34" charset="0"/>
              </a:defRPr>
            </a:lvl5pPr>
            <a:lvl6pPr marL="2514600" indent="-228600" eaLnBrk="0" fontAlgn="base" hangingPunct="0">
              <a:spcBef>
                <a:spcPct val="0"/>
              </a:spcBef>
              <a:spcAft>
                <a:spcPct val="0"/>
              </a:spcAft>
              <a:defRPr sz="1600">
                <a:solidFill>
                  <a:schemeClr val="tx1"/>
                </a:solidFill>
                <a:latin typeface="Calibri" pitchFamily="34" charset="0"/>
              </a:defRPr>
            </a:lvl6pPr>
            <a:lvl7pPr marL="2971800" indent="-228600" eaLnBrk="0" fontAlgn="base" hangingPunct="0">
              <a:spcBef>
                <a:spcPct val="0"/>
              </a:spcBef>
              <a:spcAft>
                <a:spcPct val="0"/>
              </a:spcAft>
              <a:defRPr sz="1600">
                <a:solidFill>
                  <a:schemeClr val="tx1"/>
                </a:solidFill>
                <a:latin typeface="Calibri" pitchFamily="34" charset="0"/>
              </a:defRPr>
            </a:lvl7pPr>
            <a:lvl8pPr marL="3429000" indent="-228600" eaLnBrk="0" fontAlgn="base" hangingPunct="0">
              <a:spcBef>
                <a:spcPct val="0"/>
              </a:spcBef>
              <a:spcAft>
                <a:spcPct val="0"/>
              </a:spcAft>
              <a:defRPr sz="1600">
                <a:solidFill>
                  <a:schemeClr val="tx1"/>
                </a:solidFill>
                <a:latin typeface="Calibri" pitchFamily="34" charset="0"/>
              </a:defRPr>
            </a:lvl8pPr>
            <a:lvl9pPr marL="3886200" indent="-228600" eaLnBrk="0" fontAlgn="base" hangingPunct="0">
              <a:spcBef>
                <a:spcPct val="0"/>
              </a:spcBef>
              <a:spcAft>
                <a:spcPct val="0"/>
              </a:spcAft>
              <a:defRPr sz="1600">
                <a:solidFill>
                  <a:schemeClr val="tx1"/>
                </a:solidFill>
                <a:latin typeface="Calibri" pitchFamily="34" charset="0"/>
              </a:defRPr>
            </a:lvl9pPr>
          </a:lstStyle>
          <a:p>
            <a:pPr algn="r" eaLnBrk="1" hangingPunct="1">
              <a:defRPr/>
            </a:pPr>
            <a:r>
              <a:rPr lang="tr-TR" sz="3200" dirty="0" smtClean="0">
                <a:solidFill>
                  <a:schemeClr val="bg1"/>
                </a:solidFill>
                <a:latin typeface="+mj-lt"/>
                <a:cs typeface="Microsoft Sans Serif" pitchFamily="34" charset="0"/>
              </a:rPr>
              <a:t>Plan</a:t>
            </a:r>
            <a:endParaRPr lang="en-US" sz="3200" dirty="0" smtClean="0">
              <a:solidFill>
                <a:schemeClr val="bg1"/>
              </a:solidFill>
              <a:latin typeface="+mj-lt"/>
              <a:cs typeface="Microsoft Sans Serif" pitchFamily="34" charset="0"/>
            </a:endParaRPr>
          </a:p>
        </p:txBody>
      </p:sp>
    </p:spTree>
    <p:extLst>
      <p:ext uri="{BB962C8B-B14F-4D97-AF65-F5344CB8AC3E}">
        <p14:creationId xmlns:p14="http://schemas.microsoft.com/office/powerpoint/2010/main" val="20713637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0"/>
          </p:nvPr>
        </p:nvSpPr>
        <p:spPr/>
        <p:txBody>
          <a:bodyPr/>
          <a:lstStyle/>
          <a:p>
            <a:pPr>
              <a:defRPr/>
            </a:pPr>
            <a:r>
              <a:rPr lang="nn-NO" smtClean="0"/>
              <a:t>T. C. EKONOMİ BAKANLIĞI</a:t>
            </a:r>
            <a:endParaRPr lang="tr-TR" dirty="0"/>
          </a:p>
        </p:txBody>
      </p:sp>
      <p:sp>
        <p:nvSpPr>
          <p:cNvPr id="5" name="Slayt Numarası Yer Tutucusu 4"/>
          <p:cNvSpPr>
            <a:spLocks noGrp="1"/>
          </p:cNvSpPr>
          <p:nvPr>
            <p:ph type="sldNum" sz="quarter" idx="11"/>
          </p:nvPr>
        </p:nvSpPr>
        <p:spPr/>
        <p:txBody>
          <a:bodyPr/>
          <a:lstStyle/>
          <a:p>
            <a:pPr>
              <a:defRPr/>
            </a:pPr>
            <a:fld id="{C941BC7E-3587-462D-95AF-24DE22F81C64}" type="slidenum">
              <a:rPr lang="en-US" smtClean="0"/>
              <a:pPr>
                <a:defRPr/>
              </a:pPr>
              <a:t>20</a:t>
            </a:fld>
            <a:endParaRPr lang="en-US" dirty="0"/>
          </a:p>
        </p:txBody>
      </p:sp>
      <p:graphicFrame>
        <p:nvGraphicFramePr>
          <p:cNvPr id="3" name="Diyagram 2"/>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Diyagram 6"/>
          <p:cNvGraphicFramePr/>
          <p:nvPr/>
        </p:nvGraphicFramePr>
        <p:xfrm>
          <a:off x="971600" y="260648"/>
          <a:ext cx="8172400" cy="59184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9442521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0"/>
          </p:nvPr>
        </p:nvSpPr>
        <p:spPr/>
        <p:txBody>
          <a:bodyPr/>
          <a:lstStyle/>
          <a:p>
            <a:pPr>
              <a:defRPr/>
            </a:pPr>
            <a:r>
              <a:rPr lang="nn-NO" smtClean="0"/>
              <a:t>T. C. EKONOMİ BAKANLIĞI</a:t>
            </a:r>
            <a:endParaRPr lang="tr-TR" dirty="0"/>
          </a:p>
        </p:txBody>
      </p:sp>
      <p:sp>
        <p:nvSpPr>
          <p:cNvPr id="5" name="Slayt Numarası Yer Tutucusu 4"/>
          <p:cNvSpPr>
            <a:spLocks noGrp="1"/>
          </p:cNvSpPr>
          <p:nvPr>
            <p:ph type="sldNum" sz="quarter" idx="11"/>
          </p:nvPr>
        </p:nvSpPr>
        <p:spPr/>
        <p:txBody>
          <a:bodyPr/>
          <a:lstStyle/>
          <a:p>
            <a:pPr>
              <a:defRPr/>
            </a:pPr>
            <a:fld id="{7964406B-1F7E-42F1-A0FA-00B6D77C6A38}" type="slidenum">
              <a:rPr lang="en-US" smtClean="0"/>
              <a:pPr>
                <a:defRPr/>
              </a:pPr>
              <a:t>21</a:t>
            </a:fld>
            <a:endParaRPr lang="en-US" dirty="0"/>
          </a:p>
        </p:txBody>
      </p:sp>
      <p:graphicFrame>
        <p:nvGraphicFramePr>
          <p:cNvPr id="2" name="Tablo 1"/>
          <p:cNvGraphicFramePr>
            <a:graphicFrameLocks noGrp="1"/>
          </p:cNvGraphicFramePr>
          <p:nvPr/>
        </p:nvGraphicFramePr>
        <p:xfrm>
          <a:off x="684213" y="1397000"/>
          <a:ext cx="8064500" cy="3606800"/>
        </p:xfrm>
        <a:graphic>
          <a:graphicData uri="http://schemas.openxmlformats.org/drawingml/2006/table">
            <a:tbl>
              <a:tblPr firstRow="1" bandRow="1">
                <a:tableStyleId>{5C22544A-7EE6-4342-B048-85BDC9FD1C3A}</a:tableStyleId>
              </a:tblPr>
              <a:tblGrid>
                <a:gridCol w="5328330"/>
                <a:gridCol w="2736170"/>
              </a:tblGrid>
              <a:tr h="370840">
                <a:tc>
                  <a:txBody>
                    <a:bodyPr/>
                    <a:lstStyle/>
                    <a:p>
                      <a:r>
                        <a:rPr lang="tr-TR" dirty="0" smtClean="0"/>
                        <a:t>Faaliyet</a:t>
                      </a:r>
                      <a:endParaRPr lang="tr-TR" dirty="0"/>
                    </a:p>
                  </a:txBody>
                  <a:tcPr marL="91436" marR="91436"/>
                </a:tc>
                <a:tc>
                  <a:txBody>
                    <a:bodyPr/>
                    <a:lstStyle/>
                    <a:p>
                      <a:r>
                        <a:rPr lang="tr-TR" dirty="0" smtClean="0"/>
                        <a:t>Tarih / Yer</a:t>
                      </a:r>
                      <a:endParaRPr lang="tr-TR" dirty="0"/>
                    </a:p>
                  </a:txBody>
                  <a:tcPr marL="91436" marR="91436"/>
                </a:tc>
              </a:tr>
              <a:tr h="370840">
                <a:tc>
                  <a:txBody>
                    <a:bodyPr/>
                    <a:lstStyle/>
                    <a:p>
                      <a:endParaRPr lang="tr-TR" dirty="0"/>
                    </a:p>
                  </a:txBody>
                  <a:tcPr marL="91436" marR="91436"/>
                </a:tc>
                <a:tc>
                  <a:txBody>
                    <a:bodyPr/>
                    <a:lstStyle/>
                    <a:p>
                      <a:endParaRPr lang="tr-TR"/>
                    </a:p>
                  </a:txBody>
                  <a:tcPr marL="91436" marR="91436"/>
                </a:tc>
              </a:tr>
              <a:tr h="370840">
                <a:tc>
                  <a:txBody>
                    <a:bodyPr/>
                    <a:lstStyle/>
                    <a:p>
                      <a:r>
                        <a:rPr lang="tr-TR" dirty="0" smtClean="0"/>
                        <a:t>Türkiye-İran 24. Dönem Karma Ekonomik Komisyon Toplantısı</a:t>
                      </a:r>
                      <a:endParaRPr lang="tr-TR" dirty="0"/>
                    </a:p>
                  </a:txBody>
                  <a:tcPr marL="91436" marR="91436"/>
                </a:tc>
                <a:tc>
                  <a:txBody>
                    <a:bodyPr/>
                    <a:lstStyle/>
                    <a:p>
                      <a:r>
                        <a:rPr lang="tr-TR" dirty="0" smtClean="0"/>
                        <a:t>15-17 Nisan 2014, Tahran</a:t>
                      </a:r>
                      <a:endParaRPr lang="tr-TR" dirty="0"/>
                    </a:p>
                  </a:txBody>
                  <a:tcPr marL="91436" marR="91436"/>
                </a:tc>
              </a:tr>
              <a:tr h="370840">
                <a:tc>
                  <a:txBody>
                    <a:bodyPr/>
                    <a:lstStyle/>
                    <a:p>
                      <a:endParaRPr lang="tr-TR"/>
                    </a:p>
                  </a:txBody>
                  <a:tcPr marL="91436" marR="91436"/>
                </a:tc>
                <a:tc>
                  <a:txBody>
                    <a:bodyPr/>
                    <a:lstStyle/>
                    <a:p>
                      <a:endParaRPr lang="tr-TR"/>
                    </a:p>
                  </a:txBody>
                  <a:tcPr marL="91436" marR="91436"/>
                </a:tc>
              </a:tr>
              <a:tr h="370840">
                <a:tc>
                  <a:txBody>
                    <a:bodyPr/>
                    <a:lstStyle/>
                    <a:p>
                      <a:r>
                        <a:rPr lang="tr-TR" dirty="0" smtClean="0"/>
                        <a:t>Ekonomi</a:t>
                      </a:r>
                      <a:r>
                        <a:rPr lang="tr-TR" baseline="0" dirty="0" smtClean="0"/>
                        <a:t> Bakanı Sayın Nihat </a:t>
                      </a:r>
                      <a:r>
                        <a:rPr lang="tr-TR" baseline="0" dirty="0" err="1" smtClean="0"/>
                        <a:t>Zeybekci’nin</a:t>
                      </a:r>
                      <a:r>
                        <a:rPr lang="tr-TR" baseline="0" dirty="0" smtClean="0"/>
                        <a:t> İran Ziyareti</a:t>
                      </a:r>
                      <a:endParaRPr lang="tr-TR" dirty="0"/>
                    </a:p>
                  </a:txBody>
                  <a:tcPr marL="91436" marR="91436"/>
                </a:tc>
                <a:tc>
                  <a:txBody>
                    <a:bodyPr/>
                    <a:lstStyle/>
                    <a:p>
                      <a:r>
                        <a:rPr lang="tr-TR" dirty="0" smtClean="0"/>
                        <a:t>2014 yılı ilkyarısı</a:t>
                      </a:r>
                      <a:endParaRPr lang="tr-TR" dirty="0"/>
                    </a:p>
                  </a:txBody>
                  <a:tcPr marL="91436" marR="91436"/>
                </a:tc>
              </a:tr>
              <a:tr h="370840">
                <a:tc>
                  <a:txBody>
                    <a:bodyPr/>
                    <a:lstStyle/>
                    <a:p>
                      <a:endParaRPr lang="tr-TR" dirty="0"/>
                    </a:p>
                  </a:txBody>
                  <a:tcPr marL="91436" marR="91436"/>
                </a:tc>
                <a:tc>
                  <a:txBody>
                    <a:bodyPr/>
                    <a:lstStyle/>
                    <a:p>
                      <a:endParaRPr lang="tr-TR" dirty="0"/>
                    </a:p>
                  </a:txBody>
                  <a:tcPr marL="91436" marR="91436"/>
                </a:tc>
              </a:tr>
              <a:tr h="370840">
                <a:tc>
                  <a:txBody>
                    <a:bodyPr/>
                    <a:lstStyle/>
                    <a:p>
                      <a:r>
                        <a:rPr lang="tr-TR" dirty="0" smtClean="0"/>
                        <a:t>Sınır Ticareti Ortak Komitesi</a:t>
                      </a:r>
                      <a:endParaRPr lang="tr-TR" dirty="0"/>
                    </a:p>
                  </a:txBody>
                  <a:tcPr marL="91436" marR="91436"/>
                </a:tc>
                <a:tc>
                  <a:txBody>
                    <a:bodyPr/>
                    <a:lstStyle/>
                    <a:p>
                      <a:r>
                        <a:rPr lang="tr-TR" dirty="0" smtClean="0"/>
                        <a:t>2014 yılı</a:t>
                      </a:r>
                      <a:endParaRPr lang="tr-TR" dirty="0"/>
                    </a:p>
                  </a:txBody>
                  <a:tcPr marL="91436" marR="91436"/>
                </a:tc>
              </a:tr>
              <a:tr h="370840">
                <a:tc>
                  <a:txBody>
                    <a:bodyPr/>
                    <a:lstStyle/>
                    <a:p>
                      <a:endParaRPr lang="tr-TR" dirty="0"/>
                    </a:p>
                  </a:txBody>
                  <a:tcPr marL="91436" marR="91436"/>
                </a:tc>
                <a:tc>
                  <a:txBody>
                    <a:bodyPr/>
                    <a:lstStyle/>
                    <a:p>
                      <a:endParaRPr lang="tr-TR" dirty="0"/>
                    </a:p>
                  </a:txBody>
                  <a:tcPr marL="91436" marR="91436"/>
                </a:tc>
              </a:tr>
              <a:tr h="370840">
                <a:tc>
                  <a:txBody>
                    <a:bodyPr/>
                    <a:lstStyle/>
                    <a:p>
                      <a:r>
                        <a:rPr lang="tr-TR" dirty="0" smtClean="0"/>
                        <a:t>Sınır İlleri Ekonomik İşbirliği 5. Toplantısı</a:t>
                      </a:r>
                      <a:endParaRPr lang="tr-TR" dirty="0"/>
                    </a:p>
                  </a:txBody>
                  <a:tcPr marL="91436" marR="91436"/>
                </a:tc>
                <a:tc>
                  <a:txBody>
                    <a:bodyPr/>
                    <a:lstStyle/>
                    <a:p>
                      <a:r>
                        <a:rPr lang="tr-TR" dirty="0" smtClean="0"/>
                        <a:t>2014 yılı</a:t>
                      </a:r>
                      <a:endParaRPr lang="tr-TR" dirty="0"/>
                    </a:p>
                  </a:txBody>
                  <a:tcPr marL="91436" marR="91436"/>
                </a:tc>
              </a:tr>
            </a:tbl>
          </a:graphicData>
        </a:graphic>
      </p:graphicFrame>
      <p:graphicFrame>
        <p:nvGraphicFramePr>
          <p:cNvPr id="10" name="Diyagram 9"/>
          <p:cNvGraphicFramePr/>
          <p:nvPr/>
        </p:nvGraphicFramePr>
        <p:xfrm>
          <a:off x="971600" y="260648"/>
          <a:ext cx="8172400" cy="5918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440611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0"/>
          </p:nvPr>
        </p:nvSpPr>
        <p:spPr/>
        <p:txBody>
          <a:bodyPr/>
          <a:lstStyle/>
          <a:p>
            <a:pPr>
              <a:defRPr/>
            </a:pPr>
            <a:r>
              <a:rPr lang="nn-NO" smtClean="0"/>
              <a:t>T. C. EKONOMİ BAKANLIĞI</a:t>
            </a:r>
            <a:endParaRPr lang="tr-TR" dirty="0"/>
          </a:p>
        </p:txBody>
      </p:sp>
      <p:sp>
        <p:nvSpPr>
          <p:cNvPr id="5" name="Slayt Numarası Yer Tutucusu 4"/>
          <p:cNvSpPr>
            <a:spLocks noGrp="1"/>
          </p:cNvSpPr>
          <p:nvPr>
            <p:ph type="sldNum" sz="quarter" idx="11"/>
          </p:nvPr>
        </p:nvSpPr>
        <p:spPr/>
        <p:txBody>
          <a:bodyPr/>
          <a:lstStyle/>
          <a:p>
            <a:pPr>
              <a:defRPr/>
            </a:pPr>
            <a:fld id="{930053AF-034B-4BC1-822D-FCC1BFB1ADFD}" type="slidenum">
              <a:rPr lang="en-US" smtClean="0"/>
              <a:pPr>
                <a:defRPr/>
              </a:pPr>
              <a:t>22</a:t>
            </a:fld>
            <a:endParaRPr lang="en-US" dirty="0"/>
          </a:p>
        </p:txBody>
      </p:sp>
      <p:graphicFrame>
        <p:nvGraphicFramePr>
          <p:cNvPr id="3" name="Diyagram 2"/>
          <p:cNvGraphicFramePr/>
          <p:nvPr/>
        </p:nvGraphicFramePr>
        <p:xfrm>
          <a:off x="755576" y="1124744"/>
          <a:ext cx="7848872" cy="4824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Diyagram 6"/>
          <p:cNvGraphicFramePr/>
          <p:nvPr/>
        </p:nvGraphicFramePr>
        <p:xfrm>
          <a:off x="971600" y="260648"/>
          <a:ext cx="8172400" cy="59184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8351530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Alt Başlık 3"/>
          <p:cNvSpPr>
            <a:spLocks noGrp="1"/>
          </p:cNvSpPr>
          <p:nvPr>
            <p:ph type="subTitle" idx="1"/>
          </p:nvPr>
        </p:nvSpPr>
        <p:spPr>
          <a:xfrm>
            <a:off x="1907704" y="4437112"/>
            <a:ext cx="5075238" cy="1123950"/>
          </a:xfrm>
        </p:spPr>
        <p:txBody>
          <a:bodyPr/>
          <a:lstStyle/>
          <a:p>
            <a:pPr>
              <a:lnSpc>
                <a:spcPct val="90000"/>
              </a:lnSpc>
            </a:pPr>
            <a:r>
              <a:rPr lang="tr-TR" altLang="tr-TR" sz="2100" b="1" dirty="0" smtClean="0">
                <a:solidFill>
                  <a:schemeClr val="tx1"/>
                </a:solidFill>
                <a:effectLst/>
              </a:rPr>
              <a:t>Yunus YETKİN </a:t>
            </a:r>
          </a:p>
          <a:p>
            <a:pPr>
              <a:lnSpc>
                <a:spcPct val="90000"/>
              </a:lnSpc>
            </a:pPr>
            <a:r>
              <a:rPr lang="tr-TR" altLang="tr-TR" sz="2100" b="1" dirty="0" smtClean="0">
                <a:solidFill>
                  <a:schemeClr val="tx1"/>
                </a:solidFill>
              </a:rPr>
              <a:t>VAN ABİGEM Uzmanı </a:t>
            </a:r>
            <a:endParaRPr lang="tr-TR" altLang="tr-TR" sz="2100" b="1" dirty="0" smtClean="0">
              <a:solidFill>
                <a:schemeClr val="tx1"/>
              </a:solidFill>
              <a:effectLst/>
            </a:endParaRPr>
          </a:p>
        </p:txBody>
      </p:sp>
      <p:sp>
        <p:nvSpPr>
          <p:cNvPr id="2" name="Slayt Numarası Yer Tutucusu 1"/>
          <p:cNvSpPr>
            <a:spLocks noGrp="1"/>
          </p:cNvSpPr>
          <p:nvPr>
            <p:ph type="sldNum" sz="quarter" idx="10"/>
          </p:nvPr>
        </p:nvSpPr>
        <p:spPr/>
        <p:txBody>
          <a:bodyPr/>
          <a:lstStyle/>
          <a:p>
            <a:pPr>
              <a:defRPr/>
            </a:pPr>
            <a:fld id="{FC610218-F7D7-4BD1-AC18-4C908622DA66}" type="slidenum">
              <a:rPr lang="en-US" smtClean="0"/>
              <a:pPr>
                <a:defRPr/>
              </a:pPr>
              <a:t>23</a:t>
            </a:fld>
            <a:endParaRPr lang="en-US" dirty="0"/>
          </a:p>
        </p:txBody>
      </p:sp>
      <p:sp>
        <p:nvSpPr>
          <p:cNvPr id="4" name="Metin kutusu 3"/>
          <p:cNvSpPr txBox="1"/>
          <p:nvPr/>
        </p:nvSpPr>
        <p:spPr>
          <a:xfrm>
            <a:off x="2483768" y="2852936"/>
            <a:ext cx="4537075" cy="769441"/>
          </a:xfrm>
          <a:prstGeom prst="rect">
            <a:avLst/>
          </a:prstGeom>
          <a:noFill/>
        </p:spPr>
        <p:txBody>
          <a:bodyPr>
            <a:spAutoFit/>
          </a:bodyPr>
          <a:lstStyle/>
          <a:p>
            <a:pPr>
              <a:defRPr/>
            </a:pPr>
            <a:r>
              <a:rPr lang="tr-TR" sz="4400" dirty="0" smtClean="0">
                <a:solidFill>
                  <a:schemeClr val="tx2">
                    <a:lumMod val="50000"/>
                  </a:schemeClr>
                </a:solidFill>
              </a:rPr>
              <a:t>TEŞEKKÜRLER</a:t>
            </a:r>
            <a:endParaRPr lang="tr-TR" sz="4400" dirty="0">
              <a:solidFill>
                <a:schemeClr val="tx2">
                  <a:lumMod val="50000"/>
                </a:schemeClr>
              </a:solidFill>
            </a:endParaRPr>
          </a:p>
        </p:txBody>
      </p:sp>
    </p:spTree>
    <p:extLst>
      <p:ext uri="{BB962C8B-B14F-4D97-AF65-F5344CB8AC3E}">
        <p14:creationId xmlns:p14="http://schemas.microsoft.com/office/powerpoint/2010/main" val="29040538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0"/>
          </p:nvPr>
        </p:nvSpPr>
        <p:spPr/>
        <p:txBody>
          <a:bodyPr/>
          <a:lstStyle/>
          <a:p>
            <a:pPr>
              <a:defRPr/>
            </a:pPr>
            <a:r>
              <a:rPr lang="nn-NO" smtClean="0"/>
              <a:t>T. C. EKONOMİ BAKANLIĞI</a:t>
            </a:r>
            <a:endParaRPr lang="tr-TR" dirty="0"/>
          </a:p>
        </p:txBody>
      </p:sp>
      <p:sp>
        <p:nvSpPr>
          <p:cNvPr id="5" name="Slayt Numarası Yer Tutucusu 4"/>
          <p:cNvSpPr>
            <a:spLocks noGrp="1"/>
          </p:cNvSpPr>
          <p:nvPr>
            <p:ph type="sldNum" sz="quarter" idx="11"/>
          </p:nvPr>
        </p:nvSpPr>
        <p:spPr/>
        <p:txBody>
          <a:bodyPr/>
          <a:lstStyle/>
          <a:p>
            <a:pPr>
              <a:defRPr/>
            </a:pPr>
            <a:fld id="{565389E7-A2D7-4C07-A1BB-6BE006E11B00}" type="slidenum">
              <a:rPr lang="en-US" smtClean="0"/>
              <a:pPr>
                <a:defRPr/>
              </a:pPr>
              <a:t>3</a:t>
            </a:fld>
            <a:endParaRPr lang="en-US" dirty="0"/>
          </a:p>
        </p:txBody>
      </p:sp>
      <p:graphicFrame>
        <p:nvGraphicFramePr>
          <p:cNvPr id="8" name="İçerik Yer Tutucusu 7"/>
          <p:cNvGraphicFramePr>
            <a:graphicFrameLocks noGrp="1"/>
          </p:cNvGraphicFramePr>
          <p:nvPr>
            <p:ph idx="1"/>
            <p:extLst>
              <p:ext uri="{D42A27DB-BD31-4B8C-83A1-F6EECF244321}">
                <p14:modId xmlns:p14="http://schemas.microsoft.com/office/powerpoint/2010/main" val="3782295447"/>
              </p:ext>
            </p:extLst>
          </p:nvPr>
        </p:nvGraphicFramePr>
        <p:xfrm>
          <a:off x="755650" y="2276475"/>
          <a:ext cx="7777165" cy="3336539"/>
        </p:xfrm>
        <a:graphic>
          <a:graphicData uri="http://schemas.openxmlformats.org/drawingml/2006/table">
            <a:tbl>
              <a:tblPr>
                <a:tableStyleId>{69CF1AB2-1976-4502-BF36-3FF5EA218861}</a:tableStyleId>
              </a:tblPr>
              <a:tblGrid>
                <a:gridCol w="1057479"/>
                <a:gridCol w="1003937"/>
                <a:gridCol w="1445670"/>
                <a:gridCol w="963779"/>
                <a:gridCol w="1445670"/>
                <a:gridCol w="910237"/>
                <a:gridCol w="950393"/>
              </a:tblGrid>
              <a:tr h="379686">
                <a:tc>
                  <a:txBody>
                    <a:bodyPr/>
                    <a:lstStyle/>
                    <a:p>
                      <a:pPr algn="l" fontAlgn="b"/>
                      <a:r>
                        <a:rPr lang="tr-TR" sz="1400" b="1" u="none" strike="noStrike" dirty="0">
                          <a:effectLst/>
                        </a:rPr>
                        <a:t>Yıl</a:t>
                      </a:r>
                      <a:endParaRPr lang="tr-TR" sz="1400" b="1" i="0" u="none" strike="noStrike" dirty="0">
                        <a:solidFill>
                          <a:srgbClr val="000000"/>
                        </a:solidFill>
                        <a:effectLst/>
                        <a:latin typeface="Tahoma"/>
                      </a:endParaRPr>
                    </a:p>
                  </a:txBody>
                  <a:tcPr marL="9525" marR="9525" marT="9525" marB="0" anchor="b"/>
                </a:tc>
                <a:tc>
                  <a:txBody>
                    <a:bodyPr/>
                    <a:lstStyle/>
                    <a:p>
                      <a:pPr algn="l" fontAlgn="b"/>
                      <a:r>
                        <a:rPr lang="tr-TR" sz="1400" b="1" u="none" strike="noStrike" dirty="0">
                          <a:effectLst/>
                        </a:rPr>
                        <a:t>İhracat </a:t>
                      </a:r>
                      <a:endParaRPr lang="tr-TR" sz="1400" b="1" i="0" u="none" strike="noStrike" dirty="0">
                        <a:solidFill>
                          <a:srgbClr val="000000"/>
                        </a:solidFill>
                        <a:effectLst/>
                        <a:latin typeface="Tahoma"/>
                      </a:endParaRPr>
                    </a:p>
                  </a:txBody>
                  <a:tcPr marL="9525" marR="9525" marT="9525" marB="0" anchor="b"/>
                </a:tc>
                <a:tc>
                  <a:txBody>
                    <a:bodyPr/>
                    <a:lstStyle/>
                    <a:p>
                      <a:pPr algn="l" fontAlgn="b"/>
                      <a:r>
                        <a:rPr lang="tr-TR" sz="1400" b="1" u="none" strike="noStrike" dirty="0">
                          <a:effectLst/>
                        </a:rPr>
                        <a:t>Değişim</a:t>
                      </a:r>
                      <a:endParaRPr lang="tr-TR" sz="1400" b="1" i="0" u="none" strike="noStrike" dirty="0">
                        <a:solidFill>
                          <a:srgbClr val="000000"/>
                        </a:solidFill>
                        <a:effectLst/>
                        <a:latin typeface="Tahoma"/>
                      </a:endParaRPr>
                    </a:p>
                  </a:txBody>
                  <a:tcPr marL="9525" marR="9525" marT="9525" marB="0" anchor="b"/>
                </a:tc>
                <a:tc>
                  <a:txBody>
                    <a:bodyPr/>
                    <a:lstStyle/>
                    <a:p>
                      <a:pPr algn="l" fontAlgn="b"/>
                      <a:r>
                        <a:rPr lang="tr-TR" sz="1400" b="1" u="none" strike="noStrike" dirty="0">
                          <a:effectLst/>
                        </a:rPr>
                        <a:t>İthalat </a:t>
                      </a:r>
                      <a:endParaRPr lang="tr-TR" sz="1400" b="1" i="0" u="none" strike="noStrike" dirty="0">
                        <a:solidFill>
                          <a:srgbClr val="000000"/>
                        </a:solidFill>
                        <a:effectLst/>
                        <a:latin typeface="Tahoma"/>
                      </a:endParaRPr>
                    </a:p>
                  </a:txBody>
                  <a:tcPr marL="9525" marR="9525" marT="9525" marB="0" anchor="b"/>
                </a:tc>
                <a:tc>
                  <a:txBody>
                    <a:bodyPr/>
                    <a:lstStyle/>
                    <a:p>
                      <a:pPr algn="l" fontAlgn="b"/>
                      <a:r>
                        <a:rPr lang="tr-TR" sz="1400" b="1" u="none" strike="noStrike" dirty="0">
                          <a:effectLst/>
                        </a:rPr>
                        <a:t>İthalat </a:t>
                      </a:r>
                      <a:endParaRPr lang="tr-TR" sz="1400" b="1" i="0" u="none" strike="noStrike" dirty="0">
                        <a:solidFill>
                          <a:srgbClr val="000000"/>
                        </a:solidFill>
                        <a:effectLst/>
                        <a:latin typeface="Tahoma"/>
                      </a:endParaRPr>
                    </a:p>
                  </a:txBody>
                  <a:tcPr marL="9525" marR="9525" marT="9525" marB="0" anchor="b"/>
                </a:tc>
                <a:tc>
                  <a:txBody>
                    <a:bodyPr/>
                    <a:lstStyle/>
                    <a:p>
                      <a:pPr algn="l" fontAlgn="b"/>
                      <a:r>
                        <a:rPr lang="tr-TR" sz="1400" b="1" u="none" strike="noStrike" dirty="0">
                          <a:effectLst/>
                        </a:rPr>
                        <a:t>Hacim</a:t>
                      </a:r>
                      <a:endParaRPr lang="tr-TR" sz="1400" b="1" i="0" u="none" strike="noStrike" dirty="0">
                        <a:solidFill>
                          <a:srgbClr val="000000"/>
                        </a:solidFill>
                        <a:effectLst/>
                        <a:latin typeface="Tahoma"/>
                      </a:endParaRPr>
                    </a:p>
                  </a:txBody>
                  <a:tcPr marL="9525" marR="9525" marT="9525" marB="0" anchor="b"/>
                </a:tc>
                <a:tc>
                  <a:txBody>
                    <a:bodyPr/>
                    <a:lstStyle/>
                    <a:p>
                      <a:pPr algn="l" fontAlgn="b"/>
                      <a:r>
                        <a:rPr lang="tr-TR" sz="1400" b="1" u="none" strike="noStrike" dirty="0">
                          <a:effectLst/>
                        </a:rPr>
                        <a:t>Denge</a:t>
                      </a:r>
                      <a:endParaRPr lang="tr-TR" sz="1400" b="1" i="0" u="none" strike="noStrike" dirty="0">
                        <a:solidFill>
                          <a:srgbClr val="000000"/>
                        </a:solidFill>
                        <a:effectLst/>
                        <a:latin typeface="Tahoma"/>
                      </a:endParaRPr>
                    </a:p>
                  </a:txBody>
                  <a:tcPr marL="9525" marR="9525" marT="9525" marB="0" anchor="b"/>
                </a:tc>
              </a:tr>
              <a:tr h="249327">
                <a:tc>
                  <a:txBody>
                    <a:bodyPr/>
                    <a:lstStyle/>
                    <a:p>
                      <a:pPr algn="l" fontAlgn="t"/>
                      <a:r>
                        <a:rPr lang="tr-TR" sz="1400" b="1" u="none" strike="noStrike" dirty="0">
                          <a:effectLst/>
                        </a:rPr>
                        <a:t>2004</a:t>
                      </a:r>
                      <a:endParaRPr lang="tr-TR" sz="1400" b="1" i="0" u="none" strike="noStrike" dirty="0">
                        <a:solidFill>
                          <a:srgbClr val="000000"/>
                        </a:solidFill>
                        <a:effectLst/>
                        <a:latin typeface="Tahoma"/>
                      </a:endParaRPr>
                    </a:p>
                  </a:txBody>
                  <a:tcPr marL="9525" marR="9525" marT="9525" marB="0"/>
                </a:tc>
                <a:tc>
                  <a:txBody>
                    <a:bodyPr/>
                    <a:lstStyle/>
                    <a:p>
                      <a:pPr algn="ctr" fontAlgn="ctr"/>
                      <a:r>
                        <a:rPr lang="tr-TR" sz="1400" u="none" strike="noStrike">
                          <a:effectLst/>
                        </a:rPr>
                        <a:t>813.031</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%52,3</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1.962.059</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%5,4</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2.775.090</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-1.149.027</a:t>
                      </a:r>
                      <a:endParaRPr lang="tr-TR" sz="1400" b="0" i="0" u="none" strike="noStrike">
                        <a:solidFill>
                          <a:srgbClr val="000000"/>
                        </a:solidFill>
                        <a:effectLst/>
                        <a:latin typeface="Tahoma"/>
                      </a:endParaRPr>
                    </a:p>
                  </a:txBody>
                  <a:tcPr marL="9525" marR="9525" marT="9525" marB="0" anchor="ctr"/>
                </a:tc>
              </a:tr>
              <a:tr h="269578">
                <a:tc>
                  <a:txBody>
                    <a:bodyPr/>
                    <a:lstStyle/>
                    <a:p>
                      <a:pPr algn="l" fontAlgn="t"/>
                      <a:r>
                        <a:rPr lang="tr-TR" sz="1400" b="1" u="none" strike="noStrike" dirty="0">
                          <a:effectLst/>
                        </a:rPr>
                        <a:t>2005</a:t>
                      </a:r>
                      <a:endParaRPr lang="tr-TR" sz="1400" b="1" i="0" u="none" strike="noStrike" dirty="0">
                        <a:solidFill>
                          <a:srgbClr val="000000"/>
                        </a:solidFill>
                        <a:effectLst/>
                        <a:latin typeface="Tahoma"/>
                      </a:endParaRPr>
                    </a:p>
                  </a:txBody>
                  <a:tcPr marL="9525" marR="9525" marT="9525" marB="0"/>
                </a:tc>
                <a:tc>
                  <a:txBody>
                    <a:bodyPr/>
                    <a:lstStyle/>
                    <a:p>
                      <a:pPr algn="ctr" fontAlgn="ctr"/>
                      <a:r>
                        <a:rPr lang="tr-TR" sz="1400" u="none" strike="noStrike">
                          <a:effectLst/>
                        </a:rPr>
                        <a:t>912.940</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%12,3</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3.469.706</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%76,8</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4.382.646</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-2.556.766</a:t>
                      </a:r>
                      <a:endParaRPr lang="tr-TR" sz="1400" b="0" i="0" u="none" strike="noStrike">
                        <a:solidFill>
                          <a:srgbClr val="000000"/>
                        </a:solidFill>
                        <a:effectLst/>
                        <a:latin typeface="Tahoma"/>
                      </a:endParaRPr>
                    </a:p>
                  </a:txBody>
                  <a:tcPr marL="9525" marR="9525" marT="9525" marB="0" anchor="ctr"/>
                </a:tc>
              </a:tr>
              <a:tr h="269578">
                <a:tc>
                  <a:txBody>
                    <a:bodyPr/>
                    <a:lstStyle/>
                    <a:p>
                      <a:pPr algn="l" fontAlgn="t"/>
                      <a:r>
                        <a:rPr lang="tr-TR" sz="1400" b="1" u="none" strike="noStrike" dirty="0">
                          <a:effectLst/>
                        </a:rPr>
                        <a:t>2006</a:t>
                      </a:r>
                      <a:endParaRPr lang="tr-TR" sz="1400" b="1" i="0" u="none" strike="noStrike" dirty="0">
                        <a:solidFill>
                          <a:srgbClr val="000000"/>
                        </a:solidFill>
                        <a:effectLst/>
                        <a:latin typeface="Tahoma"/>
                      </a:endParaRPr>
                    </a:p>
                  </a:txBody>
                  <a:tcPr marL="9525" marR="9525" marT="9525" marB="0"/>
                </a:tc>
                <a:tc>
                  <a:txBody>
                    <a:bodyPr/>
                    <a:lstStyle/>
                    <a:p>
                      <a:pPr algn="ctr" fontAlgn="ctr"/>
                      <a:r>
                        <a:rPr lang="tr-TR" sz="1400" u="none" strike="noStrike">
                          <a:effectLst/>
                        </a:rPr>
                        <a:t>1.066.902</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%16,9</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5.626.610</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%62,2</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6.693.512</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-4.559.709</a:t>
                      </a:r>
                      <a:endParaRPr lang="tr-TR" sz="1400" b="0" i="0" u="none" strike="noStrike">
                        <a:solidFill>
                          <a:srgbClr val="000000"/>
                        </a:solidFill>
                        <a:effectLst/>
                        <a:latin typeface="Tahoma"/>
                      </a:endParaRPr>
                    </a:p>
                  </a:txBody>
                  <a:tcPr marL="9525" marR="9525" marT="9525" marB="0" anchor="ctr"/>
                </a:tc>
              </a:tr>
              <a:tr h="269578">
                <a:tc>
                  <a:txBody>
                    <a:bodyPr/>
                    <a:lstStyle/>
                    <a:p>
                      <a:pPr algn="l" fontAlgn="t"/>
                      <a:r>
                        <a:rPr lang="tr-TR" sz="1400" b="1" u="none" strike="noStrike" dirty="0">
                          <a:effectLst/>
                        </a:rPr>
                        <a:t>2007</a:t>
                      </a:r>
                      <a:endParaRPr lang="tr-TR" sz="1400" b="1" i="0" u="none" strike="noStrike" dirty="0">
                        <a:solidFill>
                          <a:srgbClr val="000000"/>
                        </a:solidFill>
                        <a:effectLst/>
                        <a:latin typeface="Tahoma"/>
                      </a:endParaRPr>
                    </a:p>
                  </a:txBody>
                  <a:tcPr marL="9525" marR="9525" marT="9525" marB="0"/>
                </a:tc>
                <a:tc>
                  <a:txBody>
                    <a:bodyPr/>
                    <a:lstStyle/>
                    <a:p>
                      <a:pPr algn="ctr" fontAlgn="ctr"/>
                      <a:r>
                        <a:rPr lang="tr-TR" sz="1400" u="none" strike="noStrike">
                          <a:effectLst/>
                        </a:rPr>
                        <a:t>1.441.190</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%35,1</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6.615.394</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%17,6</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8.056.584</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-5.174.204</a:t>
                      </a:r>
                      <a:endParaRPr lang="tr-TR" sz="1400" b="0" i="0" u="none" strike="noStrike">
                        <a:solidFill>
                          <a:srgbClr val="000000"/>
                        </a:solidFill>
                        <a:effectLst/>
                        <a:latin typeface="Tahoma"/>
                      </a:endParaRPr>
                    </a:p>
                  </a:txBody>
                  <a:tcPr marL="9525" marR="9525" marT="9525" marB="0" anchor="ctr"/>
                </a:tc>
              </a:tr>
              <a:tr h="240103">
                <a:tc>
                  <a:txBody>
                    <a:bodyPr/>
                    <a:lstStyle/>
                    <a:p>
                      <a:pPr algn="l" fontAlgn="t"/>
                      <a:r>
                        <a:rPr lang="tr-TR" sz="1400" b="1" u="none" strike="noStrike" dirty="0">
                          <a:effectLst/>
                        </a:rPr>
                        <a:t>2008</a:t>
                      </a:r>
                      <a:endParaRPr lang="tr-TR" sz="1400" b="1" i="0" u="none" strike="noStrike" dirty="0">
                        <a:solidFill>
                          <a:srgbClr val="000000"/>
                        </a:solidFill>
                        <a:effectLst/>
                        <a:latin typeface="Tahoma"/>
                      </a:endParaRPr>
                    </a:p>
                  </a:txBody>
                  <a:tcPr marL="9525" marR="9525" marT="9525" marB="0"/>
                </a:tc>
                <a:tc>
                  <a:txBody>
                    <a:bodyPr/>
                    <a:lstStyle/>
                    <a:p>
                      <a:pPr algn="ctr" fontAlgn="ctr"/>
                      <a:r>
                        <a:rPr lang="tr-TR" sz="1400" u="none" strike="noStrike" dirty="0">
                          <a:effectLst/>
                        </a:rPr>
                        <a:t>2.029.760</a:t>
                      </a:r>
                      <a:endParaRPr lang="tr-TR" sz="1400" b="0" i="0" u="none" strike="noStrike" dirty="0">
                        <a:solidFill>
                          <a:srgbClr val="000000"/>
                        </a:solidFill>
                        <a:effectLst/>
                        <a:latin typeface="Tahoma"/>
                      </a:endParaRPr>
                    </a:p>
                  </a:txBody>
                  <a:tcPr marL="9525" marR="9525" marT="9525" marB="0" anchor="ctr"/>
                </a:tc>
                <a:tc>
                  <a:txBody>
                    <a:bodyPr/>
                    <a:lstStyle/>
                    <a:p>
                      <a:pPr algn="ctr" fontAlgn="ctr"/>
                      <a:r>
                        <a:rPr lang="tr-TR" sz="1400" u="none" strike="noStrike">
                          <a:effectLst/>
                        </a:rPr>
                        <a:t>%40,8</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8.199.689</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%23,9</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10.229.449</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-6.169.929</a:t>
                      </a:r>
                      <a:endParaRPr lang="tr-TR" sz="1400" b="0" i="0" u="none" strike="noStrike">
                        <a:solidFill>
                          <a:srgbClr val="000000"/>
                        </a:solidFill>
                        <a:effectLst/>
                        <a:latin typeface="Tahoma"/>
                      </a:endParaRPr>
                    </a:p>
                  </a:txBody>
                  <a:tcPr marL="9525" marR="9525" marT="9525" marB="0" anchor="ctr"/>
                </a:tc>
              </a:tr>
              <a:tr h="327797">
                <a:tc>
                  <a:txBody>
                    <a:bodyPr/>
                    <a:lstStyle/>
                    <a:p>
                      <a:pPr algn="l" fontAlgn="t"/>
                      <a:r>
                        <a:rPr lang="tr-TR" sz="1400" b="1" u="none" strike="noStrike" dirty="0">
                          <a:effectLst/>
                        </a:rPr>
                        <a:t>2009</a:t>
                      </a:r>
                      <a:endParaRPr lang="tr-TR" sz="1400" b="1" i="0" u="none" strike="noStrike" dirty="0">
                        <a:solidFill>
                          <a:srgbClr val="000000"/>
                        </a:solidFill>
                        <a:effectLst/>
                        <a:latin typeface="Tahoma"/>
                      </a:endParaRPr>
                    </a:p>
                  </a:txBody>
                  <a:tcPr marL="9525" marR="9525" marT="9525" marB="0"/>
                </a:tc>
                <a:tc>
                  <a:txBody>
                    <a:bodyPr/>
                    <a:lstStyle/>
                    <a:p>
                      <a:pPr algn="ctr" fontAlgn="ctr"/>
                      <a:r>
                        <a:rPr lang="tr-TR" sz="1400" u="none" strike="noStrike" dirty="0">
                          <a:effectLst/>
                        </a:rPr>
                        <a:t>2.024.863</a:t>
                      </a:r>
                      <a:endParaRPr lang="tr-TR" sz="1400" b="0" i="0" u="none" strike="noStrike" dirty="0">
                        <a:solidFill>
                          <a:srgbClr val="000000"/>
                        </a:solidFill>
                        <a:effectLst/>
                        <a:latin typeface="Tahoma"/>
                      </a:endParaRPr>
                    </a:p>
                  </a:txBody>
                  <a:tcPr marL="9525" marR="9525" marT="9525" marB="0" anchor="ctr"/>
                </a:tc>
                <a:tc>
                  <a:txBody>
                    <a:bodyPr/>
                    <a:lstStyle/>
                    <a:p>
                      <a:pPr algn="ctr" fontAlgn="ctr"/>
                      <a:r>
                        <a:rPr lang="tr-TR" sz="1400" u="none" strike="noStrike">
                          <a:effectLst/>
                        </a:rPr>
                        <a:t>-%0,2</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3.405.986</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-%58,5</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5.430.849</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-1.381.122</a:t>
                      </a:r>
                      <a:endParaRPr lang="tr-TR" sz="1400" b="0" i="0" u="none" strike="noStrike">
                        <a:solidFill>
                          <a:srgbClr val="000000"/>
                        </a:solidFill>
                        <a:effectLst/>
                        <a:latin typeface="Tahoma"/>
                      </a:endParaRPr>
                    </a:p>
                  </a:txBody>
                  <a:tcPr marL="9525" marR="9525" marT="9525" marB="0" anchor="ctr"/>
                </a:tc>
              </a:tr>
              <a:tr h="269578">
                <a:tc>
                  <a:txBody>
                    <a:bodyPr/>
                    <a:lstStyle/>
                    <a:p>
                      <a:pPr algn="l" fontAlgn="t"/>
                      <a:r>
                        <a:rPr lang="tr-TR" sz="1400" b="1" u="none" strike="noStrike" dirty="0">
                          <a:effectLst/>
                        </a:rPr>
                        <a:t>2010</a:t>
                      </a:r>
                      <a:endParaRPr lang="tr-TR" sz="1400" b="1" i="0" u="none" strike="noStrike" dirty="0">
                        <a:solidFill>
                          <a:srgbClr val="000000"/>
                        </a:solidFill>
                        <a:effectLst/>
                        <a:latin typeface="Tahoma"/>
                      </a:endParaRPr>
                    </a:p>
                  </a:txBody>
                  <a:tcPr marL="9525" marR="9525" marT="9525" marB="0"/>
                </a:tc>
                <a:tc>
                  <a:txBody>
                    <a:bodyPr/>
                    <a:lstStyle/>
                    <a:p>
                      <a:pPr algn="ctr" fontAlgn="ctr"/>
                      <a:r>
                        <a:rPr lang="tr-TR" sz="1400" u="none" strike="noStrike">
                          <a:effectLst/>
                        </a:rPr>
                        <a:t>3.044.177</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%50,3</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7.645.008</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%124,5</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10.689.185</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-4.600.831</a:t>
                      </a:r>
                      <a:endParaRPr lang="tr-TR" sz="1400" b="0" i="0" u="none" strike="noStrike">
                        <a:solidFill>
                          <a:srgbClr val="000000"/>
                        </a:solidFill>
                        <a:effectLst/>
                        <a:latin typeface="Tahoma"/>
                      </a:endParaRPr>
                    </a:p>
                  </a:txBody>
                  <a:tcPr marL="9525" marR="9525" marT="9525" marB="0" anchor="ctr"/>
                </a:tc>
              </a:tr>
              <a:tr h="269578">
                <a:tc>
                  <a:txBody>
                    <a:bodyPr/>
                    <a:lstStyle/>
                    <a:p>
                      <a:pPr algn="l" fontAlgn="t"/>
                      <a:r>
                        <a:rPr lang="tr-TR" sz="1400" b="1" u="none" strike="noStrike" dirty="0">
                          <a:effectLst/>
                        </a:rPr>
                        <a:t>2011</a:t>
                      </a:r>
                      <a:endParaRPr lang="tr-TR" sz="1400" b="1" i="0" u="none" strike="noStrike" dirty="0">
                        <a:solidFill>
                          <a:srgbClr val="000000"/>
                        </a:solidFill>
                        <a:effectLst/>
                        <a:latin typeface="Tahoma"/>
                      </a:endParaRPr>
                    </a:p>
                  </a:txBody>
                  <a:tcPr marL="9525" marR="9525" marT="9525" marB="0"/>
                </a:tc>
                <a:tc>
                  <a:txBody>
                    <a:bodyPr/>
                    <a:lstStyle/>
                    <a:p>
                      <a:pPr algn="ctr" fontAlgn="ctr"/>
                      <a:r>
                        <a:rPr lang="tr-TR" sz="1400" u="none" strike="noStrike">
                          <a:effectLst/>
                        </a:rPr>
                        <a:t>3.589.635</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%17,9</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12.461.532</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%63,0</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16.051.167</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-8.871.898</a:t>
                      </a:r>
                      <a:endParaRPr lang="tr-TR" sz="1400" b="0" i="0" u="none" strike="noStrike">
                        <a:solidFill>
                          <a:srgbClr val="000000"/>
                        </a:solidFill>
                        <a:effectLst/>
                        <a:latin typeface="Tahoma"/>
                      </a:endParaRPr>
                    </a:p>
                  </a:txBody>
                  <a:tcPr marL="9525" marR="9525" marT="9525" marB="0" anchor="ctr"/>
                </a:tc>
              </a:tr>
              <a:tr h="240832">
                <a:tc>
                  <a:txBody>
                    <a:bodyPr/>
                    <a:lstStyle/>
                    <a:p>
                      <a:pPr algn="l" fontAlgn="t"/>
                      <a:r>
                        <a:rPr lang="tr-TR" sz="1400" b="1" u="none" strike="noStrike" dirty="0">
                          <a:effectLst/>
                        </a:rPr>
                        <a:t>2012</a:t>
                      </a:r>
                      <a:endParaRPr lang="tr-TR" sz="1400" b="1" i="0" u="none" strike="noStrike" dirty="0">
                        <a:solidFill>
                          <a:srgbClr val="000000"/>
                        </a:solidFill>
                        <a:effectLst/>
                        <a:latin typeface="Tahoma"/>
                      </a:endParaRPr>
                    </a:p>
                  </a:txBody>
                  <a:tcPr marL="9525" marR="9525" marT="9525" marB="0"/>
                </a:tc>
                <a:tc>
                  <a:txBody>
                    <a:bodyPr/>
                    <a:lstStyle/>
                    <a:p>
                      <a:pPr algn="ctr" fontAlgn="ctr"/>
                      <a:r>
                        <a:rPr lang="tr-TR" sz="1400" u="none" strike="noStrike">
                          <a:effectLst/>
                        </a:rPr>
                        <a:t>9.921.602</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%176,4</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11.964.779</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-%4,0</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21.886.381</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-2.043.176</a:t>
                      </a:r>
                      <a:endParaRPr lang="tr-TR" sz="1400" b="0" i="0" u="none" strike="noStrike">
                        <a:solidFill>
                          <a:srgbClr val="000000"/>
                        </a:solidFill>
                        <a:effectLst/>
                        <a:latin typeface="Tahoma"/>
                      </a:endParaRPr>
                    </a:p>
                  </a:txBody>
                  <a:tcPr marL="9525" marR="9525" marT="9525" marB="0" anchor="ctr"/>
                </a:tc>
              </a:tr>
              <a:tr h="310801">
                <a:tc>
                  <a:txBody>
                    <a:bodyPr/>
                    <a:lstStyle/>
                    <a:p>
                      <a:pPr algn="l" fontAlgn="t"/>
                      <a:r>
                        <a:rPr lang="tr-TR" sz="1400" b="1" u="none" strike="noStrike" dirty="0">
                          <a:effectLst/>
                        </a:rPr>
                        <a:t>2013</a:t>
                      </a:r>
                      <a:endParaRPr lang="tr-TR" sz="1400" b="1" i="0" u="none" strike="noStrike" dirty="0">
                        <a:solidFill>
                          <a:srgbClr val="000000"/>
                        </a:solidFill>
                        <a:effectLst/>
                        <a:latin typeface="Tahoma"/>
                      </a:endParaRPr>
                    </a:p>
                  </a:txBody>
                  <a:tcPr marL="9525" marR="9525" marT="9525" marB="0"/>
                </a:tc>
                <a:tc>
                  <a:txBody>
                    <a:bodyPr/>
                    <a:lstStyle/>
                    <a:p>
                      <a:pPr algn="ctr" fontAlgn="ctr"/>
                      <a:r>
                        <a:rPr lang="tr-TR" sz="1400" u="none" strike="noStrike">
                          <a:effectLst/>
                        </a:rPr>
                        <a:t>4.192.776</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-%57,7</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10.383.117</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-%13,2</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14.575.893</a:t>
                      </a:r>
                      <a:endParaRPr lang="tr-TR" sz="1400" b="0" i="0" u="none" strike="noStrike">
                        <a:solidFill>
                          <a:srgbClr val="000000"/>
                        </a:solidFill>
                        <a:effectLst/>
                        <a:latin typeface="Tahoma"/>
                      </a:endParaRPr>
                    </a:p>
                  </a:txBody>
                  <a:tcPr marL="9525" marR="9525" marT="9525" marB="0" anchor="ctr"/>
                </a:tc>
                <a:tc>
                  <a:txBody>
                    <a:bodyPr/>
                    <a:lstStyle/>
                    <a:p>
                      <a:pPr algn="ctr" fontAlgn="ctr"/>
                      <a:r>
                        <a:rPr lang="tr-TR" sz="1400" u="none" strike="noStrike">
                          <a:effectLst/>
                        </a:rPr>
                        <a:t>-6.190.341</a:t>
                      </a:r>
                      <a:endParaRPr lang="tr-TR" sz="1400" b="0" i="0" u="none" strike="noStrike">
                        <a:solidFill>
                          <a:srgbClr val="000000"/>
                        </a:solidFill>
                        <a:effectLst/>
                        <a:latin typeface="Tahoma"/>
                      </a:endParaRPr>
                    </a:p>
                  </a:txBody>
                  <a:tcPr marL="9525" marR="9525" marT="9525" marB="0" anchor="ctr"/>
                </a:tc>
              </a:tr>
              <a:tr h="240103">
                <a:tc>
                  <a:txBody>
                    <a:bodyPr/>
                    <a:lstStyle/>
                    <a:p>
                      <a:pPr algn="l" fontAlgn="t"/>
                      <a:r>
                        <a:rPr lang="tr-TR" sz="1400" b="1" u="none" strike="noStrike" dirty="0">
                          <a:effectLst/>
                        </a:rPr>
                        <a:t>2013 / (1-1 )</a:t>
                      </a:r>
                      <a:endParaRPr lang="tr-TR" sz="1400" b="1" i="0" u="none" strike="noStrike" dirty="0">
                        <a:solidFill>
                          <a:srgbClr val="000000"/>
                        </a:solidFill>
                        <a:effectLst/>
                        <a:latin typeface="Tahoma"/>
                      </a:endParaRPr>
                    </a:p>
                  </a:txBody>
                  <a:tcPr marL="9525" marR="9525" marT="9525" marB="0"/>
                </a:tc>
                <a:tc>
                  <a:txBody>
                    <a:bodyPr/>
                    <a:lstStyle/>
                    <a:p>
                      <a:pPr algn="ctr" fontAlgn="ctr"/>
                      <a:r>
                        <a:rPr lang="tr-TR" sz="1400" u="none" strike="noStrike">
                          <a:effectLst/>
                        </a:rPr>
                        <a:t>175.788</a:t>
                      </a:r>
                      <a:endParaRPr lang="tr-TR" sz="1400" b="1" i="0" u="none" strike="noStrike">
                        <a:solidFill>
                          <a:srgbClr val="000000"/>
                        </a:solidFill>
                        <a:effectLst/>
                        <a:latin typeface="Tahoma"/>
                      </a:endParaRPr>
                    </a:p>
                  </a:txBody>
                  <a:tcPr marL="9525" marR="9525" marT="9525" marB="0" anchor="ctr"/>
                </a:tc>
                <a:tc>
                  <a:txBody>
                    <a:bodyPr/>
                    <a:lstStyle/>
                    <a:p>
                      <a:pPr algn="ctr" fontAlgn="ctr"/>
                      <a:r>
                        <a:rPr lang="tr-TR" sz="1400" u="none" strike="noStrike" dirty="0" smtClean="0">
                          <a:effectLst/>
                        </a:rPr>
                        <a:t>-</a:t>
                      </a:r>
                      <a:endParaRPr lang="tr-TR" sz="1400" b="1" i="0" u="none" strike="noStrike" dirty="0">
                        <a:solidFill>
                          <a:srgbClr val="000000"/>
                        </a:solidFill>
                        <a:effectLst/>
                        <a:latin typeface="Tahoma"/>
                      </a:endParaRPr>
                    </a:p>
                  </a:txBody>
                  <a:tcPr marL="9525" marR="9525" marT="9525" marB="0" anchor="ctr"/>
                </a:tc>
                <a:tc>
                  <a:txBody>
                    <a:bodyPr/>
                    <a:lstStyle/>
                    <a:p>
                      <a:pPr algn="ctr" fontAlgn="ctr"/>
                      <a:r>
                        <a:rPr lang="tr-TR" sz="1400" u="none" strike="noStrike">
                          <a:effectLst/>
                        </a:rPr>
                        <a:t>1.026.916</a:t>
                      </a:r>
                      <a:endParaRPr lang="tr-TR" sz="1400" b="1" i="0" u="none" strike="noStrike">
                        <a:solidFill>
                          <a:srgbClr val="000000"/>
                        </a:solidFill>
                        <a:effectLst/>
                        <a:latin typeface="Tahoma"/>
                      </a:endParaRPr>
                    </a:p>
                  </a:txBody>
                  <a:tcPr marL="9525" marR="9525" marT="9525" marB="0" anchor="ctr"/>
                </a:tc>
                <a:tc>
                  <a:txBody>
                    <a:bodyPr/>
                    <a:lstStyle/>
                    <a:p>
                      <a:pPr algn="ctr" fontAlgn="ctr"/>
                      <a:r>
                        <a:rPr lang="tr-TR" sz="1400" u="none" strike="noStrike" dirty="0" smtClean="0">
                          <a:effectLst/>
                        </a:rPr>
                        <a:t>-</a:t>
                      </a:r>
                      <a:endParaRPr lang="tr-TR" sz="1400" b="1" i="0" u="none" strike="noStrike" dirty="0">
                        <a:solidFill>
                          <a:srgbClr val="000000"/>
                        </a:solidFill>
                        <a:effectLst/>
                        <a:latin typeface="Tahoma"/>
                      </a:endParaRPr>
                    </a:p>
                  </a:txBody>
                  <a:tcPr marL="9525" marR="9525" marT="9525" marB="0" anchor="ctr"/>
                </a:tc>
                <a:tc>
                  <a:txBody>
                    <a:bodyPr/>
                    <a:lstStyle/>
                    <a:p>
                      <a:pPr algn="ctr" fontAlgn="ctr"/>
                      <a:r>
                        <a:rPr lang="tr-TR" sz="1400" u="none" strike="noStrike">
                          <a:effectLst/>
                        </a:rPr>
                        <a:t>1.202.704</a:t>
                      </a:r>
                      <a:endParaRPr lang="tr-TR" sz="1400" b="1" i="0" u="none" strike="noStrike">
                        <a:solidFill>
                          <a:srgbClr val="000000"/>
                        </a:solidFill>
                        <a:effectLst/>
                        <a:latin typeface="Tahoma"/>
                      </a:endParaRPr>
                    </a:p>
                  </a:txBody>
                  <a:tcPr marL="9525" marR="9525" marT="9525" marB="0" anchor="ctr"/>
                </a:tc>
                <a:tc>
                  <a:txBody>
                    <a:bodyPr/>
                    <a:lstStyle/>
                    <a:p>
                      <a:pPr algn="ctr" fontAlgn="ctr"/>
                      <a:r>
                        <a:rPr lang="tr-TR" sz="1400" u="none" strike="noStrike" dirty="0">
                          <a:effectLst/>
                        </a:rPr>
                        <a:t>-851.128</a:t>
                      </a:r>
                      <a:endParaRPr lang="tr-TR" sz="1400" b="1" i="0" u="none" strike="noStrike" dirty="0">
                        <a:solidFill>
                          <a:srgbClr val="000000"/>
                        </a:solidFill>
                        <a:effectLst/>
                        <a:latin typeface="Tahoma"/>
                      </a:endParaRPr>
                    </a:p>
                  </a:txBody>
                  <a:tcPr marL="9525" marR="9525" marT="9525" marB="0" anchor="ctr"/>
                </a:tc>
              </a:tr>
            </a:tbl>
          </a:graphicData>
        </a:graphic>
      </p:graphicFrame>
      <p:sp>
        <p:nvSpPr>
          <p:cNvPr id="10" name="Metin kutusu 9"/>
          <p:cNvSpPr txBox="1"/>
          <p:nvPr/>
        </p:nvSpPr>
        <p:spPr>
          <a:xfrm>
            <a:off x="755650" y="1628775"/>
            <a:ext cx="7272338" cy="338138"/>
          </a:xfrm>
          <a:prstGeom prst="rect">
            <a:avLst/>
          </a:prstGeom>
          <a:noFill/>
        </p:spPr>
        <p:txBody>
          <a:bodyPr>
            <a:spAutoFit/>
          </a:bodyPr>
          <a:lstStyle/>
          <a:p>
            <a:pPr>
              <a:defRPr/>
            </a:pPr>
            <a:r>
              <a:rPr lang="tr-TR" dirty="0">
                <a:solidFill>
                  <a:schemeClr val="tx2">
                    <a:lumMod val="50000"/>
                  </a:schemeClr>
                </a:solidFill>
              </a:rPr>
              <a:t>HEDEF: İkili ticaret hacminin 2015 yılında 30 milyar Dolara ulaşması.</a:t>
            </a:r>
          </a:p>
        </p:txBody>
      </p:sp>
      <p:graphicFrame>
        <p:nvGraphicFramePr>
          <p:cNvPr id="2" name="Diyagram 1"/>
          <p:cNvGraphicFramePr/>
          <p:nvPr/>
        </p:nvGraphicFramePr>
        <p:xfrm>
          <a:off x="971600" y="260648"/>
          <a:ext cx="8172400" cy="5918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876849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0"/>
          </p:nvPr>
        </p:nvSpPr>
        <p:spPr/>
        <p:txBody>
          <a:bodyPr/>
          <a:lstStyle/>
          <a:p>
            <a:pPr>
              <a:defRPr/>
            </a:pPr>
            <a:r>
              <a:rPr lang="nn-NO" smtClean="0"/>
              <a:t>T. C. EKONOMİ BAKANLIĞI</a:t>
            </a:r>
            <a:endParaRPr lang="tr-TR" dirty="0"/>
          </a:p>
        </p:txBody>
      </p:sp>
      <p:sp>
        <p:nvSpPr>
          <p:cNvPr id="5" name="Slayt Numarası Yer Tutucusu 4"/>
          <p:cNvSpPr>
            <a:spLocks noGrp="1"/>
          </p:cNvSpPr>
          <p:nvPr>
            <p:ph type="sldNum" sz="quarter" idx="11"/>
          </p:nvPr>
        </p:nvSpPr>
        <p:spPr/>
        <p:txBody>
          <a:bodyPr/>
          <a:lstStyle/>
          <a:p>
            <a:pPr>
              <a:defRPr/>
            </a:pPr>
            <a:fld id="{F1B2D7AD-88D1-417F-98A3-944207732583}" type="slidenum">
              <a:rPr lang="en-US" smtClean="0"/>
              <a:pPr>
                <a:defRPr/>
              </a:pPr>
              <a:t>4</a:t>
            </a:fld>
            <a:endParaRPr lang="en-US" dirty="0"/>
          </a:p>
        </p:txBody>
      </p:sp>
      <p:pic>
        <p:nvPicPr>
          <p:cNvPr id="20484" name="saw_42997_1_9_sawc_219x23e_imageTag" descr="cid:acce55d5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088" y="1196975"/>
            <a:ext cx="7777162" cy="482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5" name="AutoShape 4" descr="data:image/jpeg;base64,/9j/4AAQSkZJRgABAQAAAQABAAD/2wCEAAkGBhQRERUUExQWFRUVGRgaGBgYGB0YHBwbHBgbGR4aGCAYHSYeGB4jGhoYHy8gIycpLC0tHCAxNTAqNScrLCoBCQoKDgwOGg8PGi4lHyQsLC8vLC0sLCwsLCw0LDQsLCwsLC8sLCwvKSwsLCwsLCwpLCwsLC8vLCwsLCwsLCwsLP/AABEIARMAtwMBIgACEQEDEQH/xAAbAAACAgMBAAAAAAAAAAAAAAAGBwQFAAIDAf/EAEEQAAECBAQDBgQFAgUEAQUAAAECEQADITEEEkFRBQZhBxMiMnGBQpGhsRQjUsHwctEzYoLh8RUkkqJDFlNjssL/xAAaAQADAQEBAQAAAAAAAAAAAAAEBQYDAgEA/8QAMxEAAQMCBAMGBQQDAQAAAAAAAQACAwQRBRIhMRNBUSJhcYGRsRQjMqHwFTPB0UJD4fH/2gAMAwEAAhEDEQA/AO0rArUrMpRNSz0Tb9P+0bJmS5ZAScyyAxvsKZan0Tq28RMbNmkPVhdqDM7vSn+8GfZ5yoEtipgOYv3YOgNCs3cnStq6xTTyiJmYqNp6d078oXbhHIZWRMxKyHfwJYM5PmPpoPcwUyeX5CU5e6QRq6Qp/XM5MWFooeMc64fDqylRWv8ASgZjZ2NWhEZJp3WFz3BUrYKembcgDvK2xHJOEX/8KU/0OjV/hIBroRFBjOzJEs55C1EgUQtiHtRTULPca3Aix4f2j4aarKrNKBsqZlAPuFHL7tBWDHXEngOpI8V5waaoBsAfBJjiM9eHKkrWUL+NLqYAuCAHDgilXBvrEKZw1LBnSHJKqCj28WrHU7Ug/wC0jgmaUMQhLrl0UwDqQosxLaEv6EwuJfD1qDzKAbnT3NIdU0olZmG/NT1VAYH5CdOSYnZ7zQlY/CqUSpA8Crgp2d7jR9B0g5EIFXGBLITLUU5SPGlvUtR7iHDypzInGSQqgWkDMn7EdCx9LQsrqbIeI3Y+6c4fVZ28N+4271F5w5eM5GeXSYGdviRqnoeuwbUMsVTpeXJLDqU3iUx6Ub1vRLWh6wsud+We4md9LARKWfGWfKo0s7BKvoX6R3Q1Fjw3eX9LHEqT/c0eP9oYkyci3SBMmKAqXZL619PU1jeZhEoIVNXnOiQDWg8oF2PszPHveBDBA2JWp2ZnLal9v8vWLLhnCFTZzJzKWdTToaaJ8JLDfW0Ni7KLlIwCSAFBn8OMyqyAnQAv6FSqD2DgPbWO8jg82aMvdqEsWZKiaAtQepPyhn8G5fRIT+pZuot8hsItAIVvxGxs0JzFhTiLvdbuCTo4eEoqkyy1QU5T/qBr1Z9Yu+VucjKQUzMypSfKq6tqDbYPB9juGy5ySiYgLSdDC95o4AMNMBDqSQcj1y5WdztUf2vHbJ46r5bxqs5aWWi+bG64/N0aYbmzDrAImAP+oKT9w0aYnnDDISVd4FAEij6XvT+8BmB4NiJ6UqEtwf8ASgf+R8Tb/aOGN5dxIV45KsiLNUPQknI7jT9oz+EgzWz/AHC7GIVRbfJ52KsOM80LxAyj8tCnypqVKb9XTVg3WKCXLyqzK8S1MKWFL3om/wDKx7+IZX+dmJI8Kel/m/uzRHTiSklWY1Lvqa2sw2AtDKONsYs1KZZXyuzPOqaHKnETNkDN50HKp2qwDKpuP3jIBeDcZmYdSlS8pzgBQUCwyksSAep+fyyFE1DIXks2T2nxKIRgSE3CicBwYxWITJBoxKlAZTkSwJfqQACNSNhDdkygkMAwFhAj2fcNSETJ48yyEWZkoq3rmUp/QbQYqNI4rpc8mXkFvh0IjiDuZQ5znzF+FlBKS0yY4RRyGDlTdKfPW0KfEO7ClAcyi6tC5qQKtR9TBBzrxr8RiVywSRLORIFjlqov/U4psIjYPAN5kgWf+Gt/TS8M6OHhRg8yk1fUGSUjkNAoGE4WCk5sxPWzejb6PvaG9ytOKsMh6kOl/wClRSPoIWpnh+7SQCX2er2Gvr+7w0uCYPuZEuWzZUpHu1dTq8D4iRlaO9EYQHGRx5WXLmRaBhZxmNlEtTuHFvrVoTc+YZ7AEpv4dHp06n94bHPEwDBTcysoUEpfZ1D9nhacHFClIVlfzKYGwZh10J2j3DhaMnvX2LEcRvgoaeXAyiosGLUc63YftGvAuJzsDMExHlN0myhqD+mnyPpEvHzAshCR4Us5D2Ts2goH6xXYmYVKJCmdx4dr1s71NtoZEZhZ2yVse5puCnhwjiqMTKTMll0qGzMdQeoMbcTwsubKWicAUKScwVQNudmu+kLXkzjczDE5iVylk5hRwf11LP0BLv0iRx/mFWMKkJJEsUCBRy/xEa+tLUesJDQvElht1VB+px8G7vq6fnJDmKlBK1S0TEzACcpS7kCqaEVJIuP7GDvs4wxyrUpJBScgdqjzE0J3A9tYEZaQghID1dwGAobPqW0+kMXkrDpThUlIAClLNP6iP2EGVzi2G3gl2HAPqL22ufz1V/EDGcdkSiy5gB1ABUR65QWiaswluJTSpczvCrzElwSXJepSaJfeumkLqWnExNzsnFdVupwMo1PVN3h3HJOIBMqYFtdnBHqCHEacV4QmeqXmqlCnI3DEN82hcchKUcckhQ8q87F6ANa/my3tTeGuVNHNRH8PJZpXdNL8VFd4WqJYAYUaPSIEuIdo0lKymUDOb9Kg1LkXcBj+1KxZcA5ww+L8MtRCwHKFBlNuKsfYxm6CRrcxbotW1ETnZA4XXPmLlGXiElSAETT8YAr0XqbCt7XtCzxGWVMWhZAWhRCgcxalglIL3vYitaw7AYBe0fhqR3c4MDWWqlS4cfZW1xWkGUVQQ7hu2KX4jSNLDK3cb96BJmNlGh7yY2xbQB6sNBGRvhcOynTlrZ0qBs5bKLOND9oyHeinrps8nYbu8HJDM6AqwHm8WnrE7jGLMrDzZgDlCFKA6gEj6tHnB5eWRKGyED/1Hziv5zmlOCnEfpApWhUAR8jEx9cuvMqxvw4NOTf4SrnyZjBSCSul2rQPmr0elY7yeLv+WpBSoM4d6f5d3621jUAoAUp1rLAC5UToPb+UiIMCqaGcnN5iQ4B2GpIYCKZR3LVX/KuBTMxSAA9SsgklgliT08RSKgGtrw1xAd2ecFTKQqYBVTJBuSE3L9VbUpBgssIQVsmeWw5aKnw2Lhw5jz1QP2kcST+VKzZS+c/UDb/Nrp1Bgb5f4arE/kyxSpUvQDQqIAqdAHfozxz4hLVj8YooP+IWSCxGUChFHCcrE+p3ho8E4MjCyUy5YAAuWZzqT1gt0vwsIYPqKBbB8bO55+kH1UDhnJciUPEnvVVczPF7AGkWyeFSQGEqW39Cf7R0xWKTKSVLUlKRcqIAHuYr5HNWGWQlM6WVGwzM/o94WF0knaNynLWxRWaLBQuYeUkT05kMiYLM4Seikih9bil2hdYicoEy1OhQUEksxcadSen2qXO8BHaFwpCUDEBIzUQo2oaBR3ZgnewtBtFUkO4btjsluI0bS3isGo3QfilTMoKMiSDqHs4q1L/foYOuz3iRVIEpakmYgqJADHKo5gSPUkU6bwA4YFQzLZxlUCSNx7gW+TGkduHcZXJn98nM4LM7Ao2IPq/vDKph4rMo3SmjqOBJmO3NOUwsOaJaEYmYUZQl65yGzF82XUeI23cwXzObZP4VU5Kg6fCEEsrvCPDLINXJ+lbQr5U3vJhzBj5lG9SXvvV6P0pAFBE4OLjpbRMsUmY5jWjW+vl/1MHkLhwyLmu7nKC2gqWetyB6pi25sx3dYWaXKSU5QQagmlPZz7Qs5fMipDIkrKQCLGhN7eVri3tEjifNU3EShLUpCmWCCGSos4qxZtaDoxemj6R75s52v9llDXRsp+GAQbfdQ8LIHdjK7K8NQwbzHahD+4iRwfDNOlFKQk50+JNB5hci1PVw28cU4Rc1RTJlrUmWzZU5mO9K1bL7QU8q8pTe9TNnukJqEKYqzAMHy6ChqfhFLwXPMxjTc+SAp6eSR4yg+KPk2gX7Q5b4UMSPzE22Lg/SCgCAztOxYTIljUzHBJYDKk1PzEI6UXmb4qnrDaB/gghODKqd4pPQEfUPf5R5EVJpmUVJQa1NVEktp4QA+la6NGRS6qPTj5cn58NJJoe7Q465QDHbi3DxOkrln4g3vcfUCAzkfjxlfkTVeclSSbJ3D2Yn6+sHwU8TU7HQyn1CrqaRs8I8LFJbFcJXKWTiQUECgIOU6eAu5FgwuYlcJwE3GLEuU8tA86mqE3oxZLhm1OwrDdmYdKrgH1r94yXh0p8oA9AB9oLOIuLbW1QQwlofcu06LXCYZMtCUIDJSAANgIGO0TjYk4fukqZc503qEhsxHzA9ztF9xbiyMNLMxZoKAC5OiR1MKbivFFT5hmTAFKJOVIcskGiU1ZxqSNYyo4DI/Mdgtq+pELMjdz9gr7sxwQM1cz9KAkBz8RDqY2fLDKELns9x2WdMzqA7xLtYDIrQm/nub+gguxPNeGRTvkqOyfGf/WPqxrnTmw6LygkYynBJA390GdpPE1Lm9wKIQAVD9RUHpQtlT9zAeiWVNlvqHLU3azl73YmL7mDGpxWJVNSFZCEguGIyuKM/6d6u2710iTMxBMuUkkKJci6n0S+j3VRhDenbw4gDp1SWpeZJiQb66Jo8n8TM/DJKlZlIJQo7lOp6kEE+sb82yQvBz0kODLV87hvdo25W4L+Ew6ZWodRbdRct6W9oic7YgDDlD1mEBtwCFH2oB7iEYAdP2Nr/AMqhc4sprv3y/wAJYLHgEpIVmUXL0Naan7/WOUjCqZPiYFzY2baxuff6z0YcByTYv5TQA1AqRbUWpF7wjlg4qWpSFJQymJKSX1O2+r1igkkbGLu2UrHG+R2VguUMScgLEFYURVigObGh6msTgEgVYU0vUVADO9FfJ+sEE3s9naKllqt4qnq9C9KH6xDxPJWMHwpUCDZQezMXY0rZ/wC2QqYTs4LZ1HON2lDKsA7sKXu9KEblQaOQwwS6kB1WGXRtTRrEN13eL3GcGxEu8tYGoCFEZRewY3+sRcMhjQKJYOSoABtGZx6M0bh4OxWBa5u4Rr2Z8J7vDd4RWYo1Jc5U0HpXN84MoA+Dc4GRLTKVLSoJFBLcUYnVxWuoETl9oIq0khtVLSB75czQimp5nyF2XdUdPW07ImtzbDvRapYFy0KfmniKMVOKyfy0eBDuzAnxJemZR+wu1O3HOaZs9OZZCZV+7S4zWIcnzHpQUij/ABIUQVy871GZgBuyfkHIDwbSUhiOd26X11cJhkZt16rEypiyVNmSbHOHSNgzjaMiSZy9Q4JogBhYGpqXrpGQwJI5JWFX4M9+lKTW+ZnFBvXbpWggnwPO0zC5ZQyzJaR8ZqwYMk3s9wfkI24LyzMmJCZbBAJBWS7VLhIFXGxs94vMVyBLEhQDqmZfCbBwLAJoAWarnrAc88F8j9f4TCmgqf3I9B7+XNd8N2gSSHmJXLtUgEfMF70do4zO0aUR+WiYa0KgEJPUXJ9GHtAZwrhy8QwlIUrd6AW/xDQBVw14M+F8gpcKxCs//wCNJIQP6ifFM92HSBZYqaI638EZDPWTCwAHfZC+MxmI4hNZAMwp1SPy0OajQGwuXPs0UyXCvACpZPiJ099mFutNodkjCpQkJSlKUpsAAAPQCghdc3cviTOKx4UTCV5nZiPMNhUg+hbQRrS1Qe7Jaw5LGsojEziEknmhiasl0gOfi0a5L6h7fJnj0zWSATQEMHIzVIDAGhCiqp+t49XjpaWCApv1sW9m8xD+lesdOX+GTMXPCEGiqzFEWQG9n0At9YYOcGtLjsljGF7g0DVWnBeCzMXMIAGUeY6JFwGIqSNH9gzwwuCctysKlkh1EMVnzEbdBag21NYm4Dh0uSgIlpCUizfc6k9TGvEuIokIK1lgPqdg9zCGepfMco26KlpqOOmbmdv16LbGY1MlBWsslIc0J+QFT6Qq+NcwDEziogEZWAcKATQtTcn76MD04zzTNxSqjKgHwIJYAhw691fbbWKwOSBcsx1Acm3irUD+BoY0lLwu07f2SmureMcjPp91Inz2S5ACTo1TctQ3aGFyPIbCgs2ZSztQHIPokQs5qwFkg2DkEtW1xQdANYvOH86T5EvKMqkIcDMPM5cVBAFSdLB40q4nysyt6rKgmZBJmf0TRaMaF/J7QZ7gKlyy50Kgwo1zc/2jthO0Ra5oliUlWnhUpydGoQ1g+9oVGimHL7hPBiMB0v8AYo5yCOc7BoX5kJV6gH7xvJdvFfVi/wCweNlFhAd7I8gHdLjnnhsvvghDyQEAkooK5rv4R5dNh0gckyxLZayVmuW7kaEjdr/SsW/OXEBMxUzuyGR4VKLNmAYivmsRTUMbNFMiUn/ULk/u9mu53DWilpwRG2/RR1UQZXW2uuE6cScxzElg4Zk1Fmsa/aN5GMYPmrs1nanpp87GJAQLMXADEuaGtd7jWpjMPhCpTscur0BqRYXpd79IIQ9wuiVZE51Et8INBpUnS9Hb60yGJyTIAwzuSVKJJPQBNKWp94yFclfkcW5du9N4sKErA/Pa46Ie7NZGJQVZ5a0ylgl10dbhikHxMQ7lmtDCaMjzNCuaTivLiLJ7BCIWBgN14lAFgI9McMfPKJalJTnKQSEuztpCk4xzXiMUDmUkSzohWUWBrqpn1LE2tGkFM6Y6bLKpq2U4FxqjzjfPUmQFJR+asCyT4X2Uqw1LBzQwFcZ4vNnpzz1BQuiSAyQSaPXxHqXau8VkpYSgKWSU6IJvZiB873cxDmcTKiSogZqEXZI0S+/19LOYaRkWo1PVTtRWyz6HQdF3TlZOUeUAF2o3s1WtB12aygO/LDM6AfRi3pV9vSkL+UorqkB7kgMK76FiT8xtB12dTAmbMQT4lJHTyvbairXvsI+rR8k/nNdUDrVDb9/sj8mF3xvhOLx89ZKCmUkkS0lk+F2zKJ1JBUw0ItDEEewjilMRzAaqjngE7cpOncl6js7mKYKXLQn/ACgk7VFAfDrvF3h+QpCQyipXocvtSrH1gnjx40fWTO5+ixZh9Oz/ABv46oZ4/wAtSEYWcUSpaSElTkbMq5q1DT13haS1GYXYtW9gNSTdzU6V6uYcXF8dKRLUmbMQgKSR4lBNw2vrCclYcqTcbPYH3bxVqN2hhh7nFrrpXijGtc3L0Xs+ZRIBDUBJN20Gwo3XSzkx7P8AgZUe+UBlRRAYg5mvXYKIbcwK4TDGZMEuQAtZUA9WTuTQABgoXdmvDh4dghJlpQmyQBtpf3jqunyMyDc+y4w2m4j852HupIih5x45+GksnzzXSmrNSqvYfUi14ucTiEoSVKICUgkk6AVJhScd4krFT1TBmDHKhOyNH23I1J2hfSQcV+uwTWvqeDHYbn8uoipDsctwCwVsNN7APt1j2XKKiB4qPcBmag8QYejbxkvB1dalKYvlAD6MDq1LUtG2IVNWEpSAhD1ANW1cixqBTXWKBSqkypKUNQFSXcigHxeJv3rHKRP716gt5QBbalh8N39rRy/6dMWO7lIJBdwlKlFnfMrLU6sDU9Ymo4HiJeVpM12DqyEhg5Y0f/lzavBe0aEroRPIuAfRGvIOJKsMoKLqTNmA6UelNKfvGQI4bHT8OoqlM9ilYIB3cODQ21vWPYUzUUj3lzNin9NiMTIg1+hGiv8AmjtBOHX3MqSpSyPMsFKR7eZX0HWKLlvtBWcWkT1nLNOVj5Un4SP01YPW5Jhj47hUqcGmIStrOHI9Dce0CfFOzkEHuSGqci61Y0CrtXUH1jiF9PkLHCxPPdaVEdSHh7DcDlt/76o1uIUfOfLiZOJIDpRNdSSGZ3coPQKb/wAhDM4DOmGUkTklExPhU5d2soGynDH1eKzn3gX4jCqKQc8vxpZqt5k10KXpuBGdLLwZbE6bLari48NxuNR/SVsiZTxGbmZvCAAQ7MLdDXWPMQpJUyJalKYjMspIFPcOA3q8bKkrpkSh2OUkuTVwaBhuxOusRJkyYVZZoUVWAALFy1AOrj1IpFCpcC6myZuRDKUHdmFmazks3v8AalxypxLu8XJVZJOQuXJzZg5JAFyCR77CLfgvZypaUrnrUjynIlnYAUUVCmoygEdbxcK7NsOdZuvxgO46Jb+bMIXzVcJBZdMYKCcESAd+pVjjucsLJDqnJPRHjtQ+R2aKTE9pyHaXJUrYqIS/s5MVHGezKckPJWJiRmOVTIXXYiij6tA1iZKpBUZnhmnMAg3S+pbpqfbrlBS07xob/ZE1NXUx6EW+6LV89YiZQd2igJyjNd3HiJrRqDX0inxnFMROVWcsJ/qKRY7EA30/3gcROCVmYJiSoipIP01B6/akSk55obzAkvXLXwtcNX0Jv0g9sEbNmhK5J5X/AFOK7nu0HwusjUEBrAVO+xJvYvHiZSpjrWoIQakCnzzDYX1agEcXRKUM3jUKZBXLo9iP32iz5d4OrH4kBX+GhlLOgAPlT1UwDvZ2sw7e4MbmOwXDI3SODW7lGvIHBQiX3uTKFDwPfL+ro9t2HWC+NZSAkACgAZooub+ZBhJPhYzVuEA2pdR6Bx7kDWJtznTyX5lVbGMporcgh/n7mlABkh1BJZYAcFVwgl2oakbttAjLxcyYyUgy0kUyhy1XroX2Fjd4iTJqysqUrMsk0JfzEuzihf8AvEgflJYkKmKo1xa7XIYaC/0oYYREwNCl6iYzPLytZ6UJX+UCAkEKOpN6vchrnciDHlbkUrAm4rMAQGlg5QW1W29CEj3u0U/KGAViMUnMlPhZa1ZaltPdVPT0hspgCtqSz5bd+aY4dSiT5jxpyXLDYRMtISgBKRYAMI6wPce50k4VRQcy5gD5EByHtmNgTdrkab1+E7RkFjMlqlglnCgtutAC1RC5tPK4Zg1NnVUMZyFwCJ8XwuXNDLSFNY6j0IqI8iTKnBQBSXBsRY9RvGRmJHN0BWroY3m7mg+QQNw3tRlqcTkKTUeJLKDbkO4roMxgp4fzJhp/+FOQo7Oyv/Esr6Qp8XgVy8qZktsts6SiyRe4Ua6bRzkTQ/kl/wDFiXQ7Uuf2hw+hicLsNvZII8TmZo8X+x/PJO1LR5MWAHNoU2G5uxEhshDEPlVMJu5DAh97NfpHDjHOGKxA8WRCP0gKI/1VqdIG/TpM1ri3VG/qseS9ten/AFbcblJGIWJDrRmJSoeUWLCjnKXZruK3MF/JHLzDv5g8Rohy5CRR7UOn/Jhaoxa1GqlNrlJSLEsWsOv1hz8rH/s8O3/2kXL/AA76wTWudHEGg9yDw5jZZy8jbWyswGj14hca4j3ElcxsxSKBwHJoBXckQscZzJiU55qp0weLygqAH+l6ADe/SF0FK6YEhNqmtZTkAi5KbE2aEgklgKkmwG52EKTnDjacbPAkSnShx3jMVW1/SKtrc0jvO5onY2UJIBnfrCAE59RmCma1gGjgeT8YsD8jImjgLS5DAVJW4DBqAel4OpoGwOzSEX5apbVVTqhuSJptz0VJOwSEH81Yct4E3tqG31LfWNcfj1EZQMiBRgA5rctQV0D11Jixn8sYrDjxSFBN3SM7WJKspJHr09og4FSFMfAWqegHU1D3Py1hm17Xag3Sl7HM0cF5heFZrh3po5JLhm3BPUvSHHy3wQYaSlLDMfMQNdAOgFBABylxfDS5ueatgikt0KIfUkhJZh+5hgSuaMKpOYT5eXcqCR/7NCqve9xyAGycYbGxvzHkX5Dop+MxSZaFLWWSkEk7AB4S3MPGjisQZilKCXypSBZNwGa+pu5+hD2i8zmaoYaR40AhUxSagl/CmmgLE9W2gakYcS2Up1LILJFKMAAKdL6N6PrQwZBxHbnZZ4jVZ3cNp0HutsGBICioDMSyQ4eztSx+f1jjjMLNE0944UUg+JOV03DAkEDbV+rsWcjcvmfOVPnMRLICQ3x0PUeEMaakF9Abcd4BLxKfEAFpByK1Bb7R3LWtjky+qyhoHyRGQb8h1Qt2ZSFJVNJsUoahDVX+qtmvB6qFny9jJmE4hlxDISpORn8IJYpUDsSKGl7C0MwF4W1o+bm5EBNsOPycp3BN0n+KzFd7MVOylWdQTm/VmNAkmlGq9Gu9okkZiXoxBuWAHuBSof1hj8wckS8UsTHyr11CqNUelKHZ3iswnZySod8tPdpZpct/E36yQKdBDGOtiya6Eckpkw6fiEDUE7q75LQRhEO7EqKX1SS4I6F3Frx7F2lDWjISPdmcXdVRRM4bA3oFpPwqVpKVJCgbggEfIxS4rkfCL/8AiSk2dIy/S30iXxnmGXhSgTHPeEgZRmZg5JarWGtSIkYHi0qcHQtKugNfcGo+UdtMjBmbcBZv4MjsjrE9EEY/ssasmcRaiwbeoPrpA5jOT8VhSFCQudd+7ILaB2BVbp/u5Asbxyxc8IQparJBJ9AHP2gmOvmbodULJh0DtdkjjNEwv5CCElJoQWq5Vq9G94bfJeIz4OVukZP/ABJToToBCnxWNzrXMUxVMUVkipBNcofYU9rwfdmeIUmVMlLDEKzj0IY9KEafqg6uaXQg9Etw54ZOWjYom4/gO/w82WCQVIIDXe4b3hYYXLNUJcsEjyvUkklmSTXQkq6erN8h4DZ3BVSuKyVAfkrzqppMCFO+wqCPfaAqSfhhw7rhHYhScZzHDrY+CveCcvIw4ceKYQylm56P+kbfvFrETinEBIkrmEOEB232HRyweFbjO1DFlWYITLS5YFOYEOLksbahriMo4Jaglw9SipJ4aUBn2CbrQF86cjS5yTNkoCZwqcobOHq4FCoByDraLDlLm4YxJCglMwVYEsoO2ZL19v4CRQpGYL6d/QhdkR1MfUFIfCUClISoqbzKJcXHhy3IOoYdY9XKmkkl1tciqQSbCvtTT1gj5m4V3GJWlAOVbLAAYAF6A2HizabDWtQpIl2YqZRFT4Sz1r09TXrFJG/O0OHNSUrSx5YeS3waArMoCtU00LfsaPT7mOM+ahCiSTMW7jLVi9rkDQV+UaoQHOZVVMSxKRQa0YhiG2DR6WcAh8zgAENXYUJr00+fSztqm5y1ICMLKAZihJYbqGY6DU7RI4tjhJkrmGuVLtubAUB1aKrkjiIm4VKQXMpkHSw8Pp4Wi14tgBPkzJZJGdJDinpbrEy8WlIf11VjGc0AMfTT0SkxWLM1ZUpRzrUrZ+mVwWGjaONIJuC84LkgImjOkWJUygKm6vMGG7jdmiqxfBsRKOVOHWWo4QVg1oXFG9S9ekWHDOSJs0gzB3SHJamY10FhSniB9IdzGAs7VrKbgFU2TsA3/N0T8J5q/ErKZclWUeZZIYf3J2EX8cMLhEy0hKQwGn8uesdVKaELy0nsiwVREHhvzDcr14yAPmXmhU493h1FKUnxTA4dtEkVvs7xkGR0L3NuTZL5cUijcWgXU7mDhE/FzmQyEIAGZWvxFg1bivT5VGJ7O5yRmStMxd6umu6SXb+bmD5eMlpLFaQToVAfeOwLxm2rkY0NG3gtXUEMji52pPelnjeN4vBDKozMzeELZafUk3YU8J+8bz+bp+Jw0yTNQhJUGK0kij18JJoWapAvTSGFjsAiagpWlwf442MKDi0iYicuVNUnKktlDpBDhnapcEdBBtM6Oc6tAcNUtq2TUo7LyWnTX2UHF4xCARLGZSQBmJLa0O9y37a2XKOMmy5ycQokpqFP8SSK5WowIodfrHFHDQPGoJAFkkMAAXf0v/eOGJxap3hQPC1APi0D6JHQgddoZuaHAtKVMeWkObuOadeFxSZiAtCgpKgCCC4IIcERuqUCQTcFx8iPsTAFyVzCMOlMiesAKP5dvC9cpIuCT5rA0eD9JiamhMT8pVdTVDZ2Zh5ql5xwhmYOalN2SfZKgo++UFoTmJRUILgBnJ1LUv1f6bQ/VJeAbjfZhLnTCuWvusxJUMrj/SxDemu8GUVSyIFr0FX0j5XB7PCyouz+cTjEJTUJRMCjWou5e3iygCGvFJy3ytKwSSEOVKuo39ABQDpF0YHqpmyyZm7IqigdDFldugPtBnpROlmmYyzfZKnFB1JgSlYTMjMCwLkOWrva2r/7Rac8Y+XMxKlLU6UhKEgC7eJVPiGZxt94rMPiVLCVFBJUQES0Moq2pcktbS5dnDmmGSFt1OVhzzuLOqqkYVcs5JlXBZiSfMA5YvrpfrEyTmfxgqFaEfuTsKvBpwfs7KnmYpfiUxySywSBZJUQ5alm94JByhhcoHcinVT2a7vYtGT8QjabDVEsw2Z4ubBAfAubxhpgzkBC2Chbeou5FtNYZ2DxqJqErlqCkqDgguCIDePclJQnPLTnSgE93lClD+jemjPAhwji0zDv3JKM2Y5UlxUsBlKWpX6+kYyQsqhnjOq2hnkovlyt0/Nk6IwwvFdoM6SGWEzF7AEbVOWwG7Rpief8Rkcd2CaAJSSc1tVGmvygT4GVG/qcFufojriXGJWHRnmLCR9T0SLqPpARxvmleIDAGXKqGqFr9WsCHOUV3OkCc7Gz1TiqYSphUrN6k1eguaUptHOfjVZwllMoByNA7sNPU6wxgoWx6u1KV1WIPl7LNB91Z581EUFKW0pmJsA1t2jI8C+7SGqol2J+/wA9NwIyDUqsqeVhySqbPonMVKJqVKuNyPv94YXZ3zErEGbKJLS8pRmqcpcFz6ig0+wPiuElUzNOWAnRI92b29WrBx2bSU5Zi0IyodKEk3UzqJ3bxCvUwHXBvBN/JNMOc7ji3mjcwsOa56F42YCR4SkAAuSciXcDQGnWukM2apgSYSPGsUJs9apQyzVKWSroSTlrQm3o0BYc27y7uTDFnDhtb3qRxCWFMZywlLUlu7mlTlqo9E09YhzuJkACUjKk6kVI0YfuXPSNcFKBsSqYpiS4JofiJNAdz8rRMITJNHmTSw2AGjkvlDanrDpTy4Ybhw88xSsy2oaqJFwXvazsNYLeE86HCFMqeZkxN8xqpCSPC4YODoL7PQRM5T5SJIn4kOosUpIZvXp01uYsedeU/wAXLdJyzE2o+ZOqfXUHfoYWzVET38N23Xp4JvTUs7GcZpsenUfmyv8ABY9E5IXLUFpNikuIkwkDxNeGS8nNLXYM4Ju5UDWhFiHeLvDdomJQmuSY1S5ajWdJFerH3gd+HvGrDdFx4owj5gsmpAhzlzgJCTKkqHeqoTcSxqS3xbCm/qE8V5zxM85e8WhJJYS/B6VBdQA6tW0VeE4fmV4h4asN213ap9fvtBh9jmk9FhUYncFsQ81JlYRA/NmKJpZVy9aNTeg3rSGJyVy+UJ7+alpiwcoLkoQdK/Eq5PoNIEuD4QTsTLE2gK0sk6N4iNiTalnIhrgR5iExAEY5rnC4A4mV3LQLniMSmWkqUQlIuTQRWYXmzDTCyZm/mSpALbFQA0gN5wxK5+JUlSiJMksEpJGZTAqzNsf5WKSfh3qsiXKBD0Z2sS9AkNbppHEVAHMzOOpWk+KFkhawaBORngcx/JaJk/vAyQsvMA1O40D6/O8cuQeMd9LmIqRKKQFKNS4NCLhm1a9qQUKU1YCOeneQDqmQEdVEHOGm6r+H8uyJL5JSXJcqIzKJ9VOY7z+FylhlS0EdUj6Uiix3P0lCilCFzW+JDZXZ2BJqW2DRZcL5mkYg5UK8bPlNC240NtI+dHKBnIPivGy05PDBHgqLivIgDrk1IciWo0foT9Hdt4EDh1ZlZ6ZDVJSwCg9g1d/VtmhwiAnn7AhOSZldKnSoJYEkMpJLkOGBB9oOpKtxdkfqluIULWsMkeltwgkFaj5DUBnIAAFKl9w3V+kZHs7ibnKBlTelDvdsortGQ4SLVSuCcmzcQoOhYSWdSksBv5vP7P7Q1ODcLThpKZSHZIubkkuSepJJiaA0azZoSCSQAKkmJyepfPvt0VbTUjKe5BueqHufeK9zgpjFitkBr+K9reHNWFTIwgIdgkB7uKXB6epts8E3OXNkqZOYOvu6JAs+qidHtuw6lxlSlzcpJdRqEAjKwINR8Pqd+sN6KIxR67lIq+fiy6bDRdErIHgKUpo5yuQLOBqSbG7kikEPI3CwvEpUpIZKVLAUxU4IAWaVJJ+g9qdCBLckBayVPZ2NXJT5RXYmjPaDXs+wgCpqmObKhJeuqiwqWAb+9Y6q3FsTrLOiaHztHf7ao3EYRHhMV/B+OIxIWUfAtSD6pJD+hakToaSLqsLgCAeaE+0HkvvXxEoeIf4iWdwPiA1O+49IAPwikNlfxA+U32o+rP7HaH2Q8LzmvgP4eZ3qHyzDlDucpNco2BYkaabCG1DVH9t3l/SSYlSW+czz/v8AtB5BDBbqOxYB3vR2+X0jaTJKDmPgSqhBqaFgEhw2po7MI6zfE9CWuS/zrQH2NutecyUEnOVP8IzOQKGtBVr/AChqkV7qbwzGolYySXSCFJKlH4Q4BSKsHc2aHEISP4tABypUoqdyo5QSKuzejBtoZvKPM8vEy0pzATEhiPLmb4kg3BDHo8KsRjJs8J5hUoaTGfJVXOvDFoX3yEKmBTOwJykMHISCogtcAs0CGE4cvEzHyrIeiWIclqkMw0vbU1hz3jUECB465zGZbXsiZcMY95eDa+6rOXOBIwsrKkDMpis7lvsLCKXtFSVSkIzlKFElexawL6VJ9oK5WKQoqCVJUUllAEFjdi1i2hio5s4QZ8k5A8xAJQ7M5DEVtT7DrGMMnzg9/VE1ER+HLIumiUU/Hd28uUG3OppXKHoKGtP7ecLnzFTE92opKDmBNSltTTenUn1jXE8KXmIFalPiCkkEGxrd/wCCCLl/l4rmCXLNCQZy2qAKkA2BILAH1rFC9zWsJOylmNcXBrd01sMslCSQxIBI2paBntFP/aNSq01OgYu3Upce8FKbQC9qU3MiTLBFStZqzBICf/7iepRmmb4qprDlp3X6IOw/dIt4yf0uQ9yBpT5/OMiv/DkkDOkdHO1/+do8ikNuqkvNMrE9oiEnKEOr9OYFTs9gP3gV43zHiMaMpIly28iddRnJ0fR/YxDl4KXLqohJJNNa0uas+re8e4LEGfMTJw6Kqs3hsz1FEgDUPfdoFbTwx9oDbqi3VdRN2bkqsxnCihSQkJerh21/sNK/sQcO4KtMt0Slq6hBVVtCBUO9h6Qc8E5NkyGUpImTKupQe5c5QaD1vBAEAQHJiNtGBHx4U5wvI63gktiZplhsi0qLl5iSgElTEMakuWbppF/yLzXJkhaJhIUtQYgFVAmpVSgHp/aGQqUDQgEdYpuI8n4ea6ky0y1s2dAA+YFDYe0ZurGStySC3gtm4e+B2eIgnvW03m3DZVNOTmANC4LgOwcVMLDgvNSsPPStKfB5VX8Q1A0Bo46jqX7cycOXhVmUUqVTMF2zhzc0cuRT06RXz50uhVlLF8oBVUkGppTRn9oNgpo2tNtQ5L6irmc8ZxYt6J2YDGonS0zEKCkqDgjUR7jMImagoWHSbj+bXhc8hczKlqMuYMsg+VSi2VTgejEnpUi8MwGE08Jhfb0T+nnbUR39QlHxPg0yRNUmap0pqFABLoejsNCz9XEUeIxC5i1KyqypoKmmvz3HptDi5h4CnFSspopJzJOxHpp/sbgQo581ZJlFHdhJZSQMpDXBroHoGrqYd0lRxW67j8up6spDA+4+k7KNJmKUrIlIUqj3NGAdVdregiQSmUpwrNOJDMSMrjS/zua2aNpEvMcsslCW8Srk6M7Xdq+jPHXKiWrLKSCuzlVBQAhRuCf0ir7QWgbq7wPPmIw6GnKTMr8QJVbyulnPraOXEOdsRMQFKPdpIHhRQ13JLl2OoH3jlg+X1TiSlKpitbAAXYCiR0d94s8JyDiCSV5bUSVUFG+EE2pATm07HXNgfzkjmPqpW2bmIVPyxx1eHnhbHul/4tGfYh2ch/fxbhmxhMaiagLQoKSbEQuMfy5NkSyqbLBCRdDrb0+IaD2iHwLj07DPlbxeWWzp9ynUBqu8ZVFO2o7cZ190RS1b6Y8OUaeyZ2J4NJmKzrlIUoUzFIJYF2fZ4kYfCplhkJCRsAw+kC0jnosO8lEE6JU+zsGjjju0LKgFMohSiQkKUKtag32f5wv+FnOhH3TIV1KO0Dr4aorx3EESUFaywH8YbmFbx7iysRiHDOARlLFgbC+wL+sdsdxKZPUBMJUsuWdkoH+UC3rcxDkoynKipcOolz1Dv5nH1hnS0vB7Tt0mra4znK36R90UYPs3kzEpVOOfUBDJSX3IDmjWaMiy5I4kFSlSiXMohgzeA+X5EKHyjIVzzStkIc4p1TQwuia5rd0ssVgiUmrMPi2oXc0+v2LMzkfloYaVnUB3sxsx/SLhIf1c9T0ECPJ/DjiMXlWhkS0hZBqKkhAY0DkP1Cfm1UpaDMQn/wBY80HhdPpxXeSxamDwB8Z7SWVlwyAofrXb2AO5H9oldovGVS5aZSbTHzl7JsAWL+JXtQveFzMkGYTdQAAZNANABr8zpHlFSNe3O/bkuq+ucx3DjNuqLeHdqMwK/OQlaTpLBCh6OohXpQwyMPPStIUkuFAEHoYTmD4flSaJHtX536/JoZ/KJfCSzoXI/pKi30jyugZGA5gsvMNq5JXljzfRQO0Dg4nYUqA8crxJLPR2UGF/D9hCw/AJlB5inOg1Hs4v16Q4uaMZ3WEnqIdpaqO16XNqmE/h5Jn1UAR4hmcdOnr8zaN8OcTGQeRQ+LNAlBHMKrxHESotl8AZkttuet4avZ9zb+Jl93MLzEChNyOvUBq6/OAZeBky0lShVQoPLfYAU00prFaiQqRMStCssxNRVmIOj0VX5jSC54Wzsy8+SDpangvuNufen9AP2hcvAp/EpBOQfmID+ICyqap16Afpi+5W5gGLk5iAlaaLSC7HcdDcf7RM4vxeXh5ZXNUAmvqTskamEEZfDJoNRyVLKI54dTp16JOzJxUEkUSMpZPm2AJ0Dk1bXo8X/LfBBiJoCWCGdwLB2cPVyAkP94o58pMyYoykLQhSlMFkEJPWjgCm+nqT3s5wxTKWol3WQDlILAP8VT4if94eVMpjiLhupulgEswYdkU4PAolICUJCQNh9TuY7gR7Avxbn2VJUoBOfKWJzMHdizAvWEDI3ynsi5VPJLFA0ZzYInKYA+dODCWtK5SQDMcKAGoFMoG9enzi65f50RilmXkMuYKsVBQIpYi5D1EXk/BpWpCiKoLj1Yj941jc+nk7Q8ljMxlZF2T4HogvhnJExSEmYvITd/Er3qyfQWjXE9n00LK0zUqsACCk6WuASf7QeRjR38bNe91kMMpw21vO6T+Mw8yQooWhSQPMaurqlXlItUHpSsV6VB/CATfLSlSWZqjWpetOrk4twiXiZZlzA40OoO6Tof8AiFRxnCLw05UpSCQMykqCgkKTu7KI1pu+kM6WqE2h3SisoTB2m6tXkriHdFxMMtRDHKogkUIZq2I6e9sitl49ZJCJaU/1B7U6CMgwxtOpCBD3NFg4jzTO7P8ADD8MZmVjMUS+4T4RfTzEevUwULtFVyth8mEkCn+Gk0s5GY/Ux05hnlOFnlJZXdrY7HKQD84m5SZJT3lV0IEUA7glXzDj1YrFTCwYqZCnFEJZqdaKcbxIw2FygEqcC38+W0Vk/BJWAgKZQaoBow0Y0NG3jUcQWh0rUFJSR42FaDzZXe4FLxSMaGtDRyUhI4yEuO5U+VihNmCWASCWIDGpOvxVJHTXWG5gcN3ctKB8KQPkGhb8jo7/ABIKQcqAVqOjsAlPWpJ0ZjQQz4T4jJdwZ0T7CYcrC/qh3nzFBGEUCHzlKQLPXM21gYXPDAcpUcqUfpCS1ut22FKwRdo3GUqmolNm7tlKbQqs+tAxYV8XQRH5P5eXigFLBTIDtoVFzRNAw3JB6dCKYiGDM7mhK1rqipyM5af2qVcuZPmeFKlBNQlLqdib5AS5NfaPJnKWKWSr8NMqSS40agApa1tTDhwXD5cpOWWkIGwDe53iQ0YOxJ1+y3RFx4S0DtON+5KPhiZnD5gUr8tZd5aq5knQB/q5bLTWNsfjVz1KXNpoCbAPRhWnT1N4ZvFOEonoKFi9iKEHcHSFRxXBTJE0yZgcA0uxTosPYB2Ya00JgmmnZM65FnIKspZIG5Q4ln8rcILgJoml6kli3oP+YY/J4/7VB1JWT/5EfZoV+MlBYCSpT5qZSQKnKA4pqNd9zBj2fcSTL/7RROYOtLqdwbpGtC59yaUj6uaTFpyK8wxzWz9o7iyOJloTGMwq0zJicrkKIo6Q4cFhXxDem9Xhz5oVnM3EpczETFpc1yDIAHyulyTQ1c+jQJhxOci3JH4sBkaed17yFw9RxYWQpkJUSXBH6EgkXvsLGGfPnhCVKUQAkEknQCpMCfIk2UJSlZkpWtTZSWUwoBWtSVU6xP51x2TCraudkervT5Aj3jipvLUZfALWjIhpc3iULYztBnzVEyUiUgBwVpBLAkeIOWJZ6b63i05Y7QjOUJeIl90o0SsAhJJNAyqh3DVL9IDZJSJaCQE5iLXa/tWnvEvhMp50oPdafW4VQihodXuYYyUkWS1vNKYq+fiXve525JugwHdpGFHcy5mqFEVLBiH9TVIZqwYpgW7RMv4ZIU1ZqG+phPTEiZvin9aAYHX6JcyUpcF8r3AmAC2tHex1+8ZHQJlF8wBahOj1oPF0PvHkUqkE4eEpAkywLZEf/qIredQTgpzXZLf+ado7cqYnPhZVQSlKUKbdIYxZYrCpmIUhQcKBB94l/ok15FWVuJDYcx/CS0yYJYCEFOZgx/Tq5AGtGHpuY1lcOSUutkpF6sT1UdAaGCHFcjTpCiUp78mykqZX+pz1dwDSkdeCckzp8wHFJyy0F8lQDqBQl2Ny7bCtH5qog3MHKYFHMX5MpRRyTw3u5GfLlMxiAaMlmSG0pVusXmNxaZSFLWWSkEk9BHVIaATtJ474U4ZDkqLzG2BDJPqa+w3hG0OqJfFUbi2kg8B6lDnDsGOI4zxXWSpRAAKUhr9Q4SPTpDbw2GShISkMlIAAGgEAXZphGmTSoeMJQLgskk0Gp8vpT5MIRvXPvJkGwWGGsHD4h3cSqzj3HpeElGZMzdAkOT6ORA5J7T5JUAqWtL6+Et7O59nii7RZ6l4spPllpTl2GYAqzOGcuBfaBwYcsc3hCHcv6s13ZiX3IvBNPRRujDnblB1OISMlLWbBPKXMCgCC4NXFoF+0PCPhTMTeWXVvkND9wfR47dn2M7zBihyoUpCSdUg/NgSU1rSJvNZH4Sc+qCN6mg0OpGkL2AxTADkUzkImpyXcxdKnCLCUFRU4DNQUVctub+vSNMPjVJV3iVAKzZhR1DoHr09j7+rdWWXQJ+IgE11BFDa9BHkrAhg4NHcOWJZmtW2ht9aU25qRBtqjWb2hA4ZYIKZ75KWqD+aHY5Rdmd6WLwGYZKsxK6pAoTQlg/tTU6fOPZMwyyMoCQSAwJJqzs9z0GtomKnNerNqGpuRX4fr8sIoWRXyjdb1FTJNbPyVXieKlRoPALa7bGpf7xv/ANVMwCVmmAOFAF2FDYE7a2Y1Bo3b8KFOdw5FjWvUgu/tvHH8PmzBLAm7tbQdCdRf6RtYc1iDbZW3BuDr4guYqWpAShh4sw3IYpdi4f3Hua8t8kpwyxMWQuYxDgZRXVnJJYmvU0jbs/4Z3WDQTdZKzRm0AtsPrBNCKqqnuc5gOipaOijaxshGu6wCAPtR4oEy5coF1ElagPNlAKQdg5JvsdoMeI8UlyE5pimGm5OwFyfSFVxnihmTVTFpJUoslA8RyjygsLC/V9bD6hiLpM/IL7EqhrI+GNz7KrMvKxUxWE0SGZLmr6E6VbQC0ZElHDTVZWUufECkM+mpYf2jIe3CmrhW3LfMKcCrxH8pVV3clmBA1P3HoIZ2CxqJyAtCgpKqgjX+3pCU4PJUtKSoHKly6i4+9NRal4nf9YmyVgylLlpAoBQGx8QNCG3HSAKmjEpzNNimdJXmDsOFwnI0Y0LnDc/TkjxpRMswAKTbSrHe3vHKdz1iVBimXLzFhkdSt2GYkKp+kPtC/wCBlv8A9TT9TgtcX8LIu5o5kGFQyWM1XlT9Mx6Da5t1CuViVrWpllS1FRUpRo53qx0ppBDhOUsTilZpgMqWauusxV7gVTpcgwOzpagsyy0vIrKd3qG9mAB0bakMaRkbLtabnmlVbJNJZz22byH996vOT+LowkxaprgKSQtVVOoEM/Vs3ozQQYntFR8EtVWYrUEu7tRLnSALu1LoDlFK/quRlfrvvq8a52cAF0n2S5arl10q3WNH0kcjs7ljHWyxsyNKsuJ4xc+cZywAogBkgl2cC76APXfcxrwXgEzGLIqlAOatQl9VaFWoSOr7i85V5WM897MzCWbOPPrTUJFn10GsMHC4REpIQhISkWAoN/vA09W2IZI9/ZF01C+c8SXY+pXDhXDE4eUmWjypHzJqSfUmB/nniiQgSbqUyiwJYA0tqVM3p87njnGk4aXmoVGiEuzq9gSBqS1AIVmM4nNmTCpV1B9AbADylwL30HQuPRwOkfxHbe5RWIVDYo+Czcj0C6d1lBOWjvcsSFOLwU8scBl4qSozQaLYAKKaAJNWZ3cUgRnT2sXW7M5SAanffTbaGXybh8mFS91FajV7qLfQCDa55ZH2TrdLcNhbJN2xcWUOZyBIPxTLMPE7X6dYhT+zVJqmeoHqkGtLMQRbrBq8Y8KhVTD/ACT40NOf8Uusb2fzroUhRd3KiklmajMH6bRCHK+JRQyiABXKlKiW6gmltIacZGza+Ub2KGdhUJ2JCWMvmCfhPAVlIa04u1Nj4m+X3jb/AOuZ6iQJgJ0CJYc9QSVD5xL59KV4gJWkLSlAYEPU5jTT9OuvSBSXOTLDSx4q/wBKQ9knYaaD6QyijjlaHlouUmlllhcY2vNhpuu/EsatRzLUpU5qAl8rszvQB3tEbD978LB6kADRncq1rsKRwUk6BNWNqqD1q9RfrSPZaiHGUZta1NjQa1FKVYWtBYaALBCEkm5UsSC4IV4iT4iXNQLO4AvprprkWeA4FOmSyuTLzFwCykhqA5RmIBu5t9o9jEyxXs4i61bBORdrTbwXPDyQZsqW3gVMZQFHFTUitwIN+L8LlS8LOShCUgIUaC5SHBJuouLmMjIX1xIkYEzw1oMMhI5fwlrLPhP9RFKU8Jo1qwwuS+Gyxh5c/IDNmJGZZqq9gT5R0DCMjI7xAkNC5wkAyG6KBaF1zhIT+JVQVCSepZQrvYfKMjIFw/8Ad8kdiv7PmqDiSmMpIoFKAI6EOR0iBwuSFYmQkjwqnpSRYFJyuC3qYyMh076Cp+Idpv5zTzl2jFRkZEsrUpL8Y4jMXMnqUskjMAToAVMBsOkeSkOmXfxXqauFH7gRkZFUwWaLdFESG7iT1WYwZSVChCAQ3V3jaRxCZLSsomKT3ebKEqIA8KTYUuSYyMj2wO6+BI1CkYbmPEhvz5l13UTYJa8TJPNOJ78J75RGRRYsa5iNRGRkZmKMg9kei7E0gcBmPqUyuFTSqUhRqSlJPy6RKMZGRMu3Vkz6QlZ2hrP4ttCB9mptSkVakskD+fyn8eMjIpaf9pvgFIVX7zvErEKfOnRx9zHgSAtLACu3+Zv5tGRkbFDJlclSwMKlgBU2jIyMiYqf3XeJVhR/sM8Av//Z"/>
          <p:cNvSpPr>
            <a:spLocks noChangeAspect="1" noChangeArrowheads="1"/>
          </p:cNvSpPr>
          <p:nvPr/>
        </p:nvSpPr>
        <p:spPr bwMode="auto">
          <a:xfrm>
            <a:off x="138113"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Calibri" pitchFamily="34" charset="0"/>
              </a:defRPr>
            </a:lvl1pPr>
            <a:lvl2pPr marL="742950" indent="-285750" eaLnBrk="0" hangingPunct="0">
              <a:defRPr sz="1600" b="1">
                <a:solidFill>
                  <a:schemeClr val="tx1"/>
                </a:solidFill>
                <a:latin typeface="Calibri" pitchFamily="34" charset="0"/>
              </a:defRPr>
            </a:lvl2pPr>
            <a:lvl3pPr marL="1143000" indent="-228600" eaLnBrk="0" hangingPunct="0">
              <a:defRPr sz="1600" b="1">
                <a:solidFill>
                  <a:schemeClr val="tx1"/>
                </a:solidFill>
                <a:latin typeface="Calibri" pitchFamily="34" charset="0"/>
              </a:defRPr>
            </a:lvl3pPr>
            <a:lvl4pPr marL="1600200" indent="-228600" eaLnBrk="0" hangingPunct="0">
              <a:defRPr sz="1600" b="1">
                <a:solidFill>
                  <a:schemeClr val="tx1"/>
                </a:solidFill>
                <a:latin typeface="Calibri" pitchFamily="34" charset="0"/>
              </a:defRPr>
            </a:lvl4pPr>
            <a:lvl5pPr marL="2057400" indent="-228600" eaLnBrk="0" hangingPunct="0">
              <a:defRPr sz="1600" b="1">
                <a:solidFill>
                  <a:schemeClr val="tx1"/>
                </a:solidFill>
                <a:latin typeface="Calibri" pitchFamily="34" charset="0"/>
              </a:defRPr>
            </a:lvl5pPr>
            <a:lvl6pPr marL="2514600" indent="-228600" eaLnBrk="0" fontAlgn="base" hangingPunct="0">
              <a:spcBef>
                <a:spcPct val="0"/>
              </a:spcBef>
              <a:spcAft>
                <a:spcPct val="0"/>
              </a:spcAft>
              <a:defRPr sz="1600" b="1">
                <a:solidFill>
                  <a:schemeClr val="tx1"/>
                </a:solidFill>
                <a:latin typeface="Calibri" pitchFamily="34" charset="0"/>
              </a:defRPr>
            </a:lvl6pPr>
            <a:lvl7pPr marL="2971800" indent="-228600" eaLnBrk="0" fontAlgn="base" hangingPunct="0">
              <a:spcBef>
                <a:spcPct val="0"/>
              </a:spcBef>
              <a:spcAft>
                <a:spcPct val="0"/>
              </a:spcAft>
              <a:defRPr sz="1600" b="1">
                <a:solidFill>
                  <a:schemeClr val="tx1"/>
                </a:solidFill>
                <a:latin typeface="Calibri" pitchFamily="34" charset="0"/>
              </a:defRPr>
            </a:lvl7pPr>
            <a:lvl8pPr marL="3429000" indent="-228600" eaLnBrk="0" fontAlgn="base" hangingPunct="0">
              <a:spcBef>
                <a:spcPct val="0"/>
              </a:spcBef>
              <a:spcAft>
                <a:spcPct val="0"/>
              </a:spcAft>
              <a:defRPr sz="1600" b="1">
                <a:solidFill>
                  <a:schemeClr val="tx1"/>
                </a:solidFill>
                <a:latin typeface="Calibri" pitchFamily="34" charset="0"/>
              </a:defRPr>
            </a:lvl8pPr>
            <a:lvl9pPr marL="3886200" indent="-228600" eaLnBrk="0" fontAlgn="base" hangingPunct="0">
              <a:spcBef>
                <a:spcPct val="0"/>
              </a:spcBef>
              <a:spcAft>
                <a:spcPct val="0"/>
              </a:spcAft>
              <a:defRPr sz="1600" b="1">
                <a:solidFill>
                  <a:schemeClr val="tx1"/>
                </a:solidFill>
                <a:latin typeface="Calibri" pitchFamily="34" charset="0"/>
              </a:defRPr>
            </a:lvl9pPr>
          </a:lstStyle>
          <a:p>
            <a:pPr eaLnBrk="1" hangingPunct="1"/>
            <a:endParaRPr lang="tr-TR" altLang="tr-TR"/>
          </a:p>
        </p:txBody>
      </p:sp>
      <p:graphicFrame>
        <p:nvGraphicFramePr>
          <p:cNvPr id="8" name="Diyagram 7"/>
          <p:cNvGraphicFramePr/>
          <p:nvPr/>
        </p:nvGraphicFramePr>
        <p:xfrm>
          <a:off x="971600" y="260648"/>
          <a:ext cx="8172400" cy="5918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9755283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0"/>
          </p:nvPr>
        </p:nvSpPr>
        <p:spPr/>
        <p:txBody>
          <a:bodyPr/>
          <a:lstStyle/>
          <a:p>
            <a:pPr>
              <a:defRPr/>
            </a:pPr>
            <a:r>
              <a:rPr lang="nn-NO" smtClean="0"/>
              <a:t>T. C. EKONOMİ BAKANLIĞI</a:t>
            </a:r>
            <a:endParaRPr lang="tr-TR" dirty="0"/>
          </a:p>
        </p:txBody>
      </p:sp>
      <p:sp>
        <p:nvSpPr>
          <p:cNvPr id="5" name="Slayt Numarası Yer Tutucusu 4"/>
          <p:cNvSpPr>
            <a:spLocks noGrp="1"/>
          </p:cNvSpPr>
          <p:nvPr>
            <p:ph type="sldNum" sz="quarter" idx="11"/>
          </p:nvPr>
        </p:nvSpPr>
        <p:spPr/>
        <p:txBody>
          <a:bodyPr/>
          <a:lstStyle/>
          <a:p>
            <a:pPr>
              <a:defRPr/>
            </a:pPr>
            <a:fld id="{FD5D655A-0DE1-49D6-BC07-A4F3FA3DD978}" type="slidenum">
              <a:rPr lang="en-US" smtClean="0"/>
              <a:pPr>
                <a:defRPr/>
              </a:pPr>
              <a:t>5</a:t>
            </a:fld>
            <a:endParaRPr lang="en-US" dirty="0"/>
          </a:p>
        </p:txBody>
      </p:sp>
      <p:graphicFrame>
        <p:nvGraphicFramePr>
          <p:cNvPr id="6" name="İçerik Yer Tutucusu 9"/>
          <p:cNvGraphicFramePr>
            <a:graphicFrameLocks noGrp="1"/>
          </p:cNvGraphicFramePr>
          <p:nvPr>
            <p:ph idx="1"/>
          </p:nvPr>
        </p:nvGraphicFramePr>
        <p:xfrm>
          <a:off x="468313" y="1052735"/>
          <a:ext cx="8280400" cy="53909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Diyagram 7"/>
          <p:cNvGraphicFramePr/>
          <p:nvPr/>
        </p:nvGraphicFramePr>
        <p:xfrm>
          <a:off x="971600" y="260648"/>
          <a:ext cx="8172400" cy="59184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5937604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0"/>
          </p:nvPr>
        </p:nvSpPr>
        <p:spPr/>
        <p:txBody>
          <a:bodyPr/>
          <a:lstStyle/>
          <a:p>
            <a:pPr>
              <a:defRPr/>
            </a:pPr>
            <a:r>
              <a:rPr lang="nn-NO" smtClean="0"/>
              <a:t>T. C. EKONOMİ BAKANLIĞI</a:t>
            </a:r>
            <a:endParaRPr lang="tr-TR" dirty="0"/>
          </a:p>
        </p:txBody>
      </p:sp>
      <p:sp>
        <p:nvSpPr>
          <p:cNvPr id="5" name="Slayt Numarası Yer Tutucusu 4"/>
          <p:cNvSpPr>
            <a:spLocks noGrp="1"/>
          </p:cNvSpPr>
          <p:nvPr>
            <p:ph type="sldNum" sz="quarter" idx="11"/>
          </p:nvPr>
        </p:nvSpPr>
        <p:spPr/>
        <p:txBody>
          <a:bodyPr/>
          <a:lstStyle/>
          <a:p>
            <a:pPr>
              <a:defRPr/>
            </a:pPr>
            <a:fld id="{816BA37B-6D89-446A-A9A2-7168E27684C0}" type="slidenum">
              <a:rPr lang="en-US" smtClean="0"/>
              <a:pPr>
                <a:defRPr/>
              </a:pPr>
              <a:t>6</a:t>
            </a:fld>
            <a:endParaRPr lang="en-US" dirty="0"/>
          </a:p>
        </p:txBody>
      </p:sp>
      <p:sp>
        <p:nvSpPr>
          <p:cNvPr id="3" name="Metin kutusu 2"/>
          <p:cNvSpPr txBox="1"/>
          <p:nvPr/>
        </p:nvSpPr>
        <p:spPr>
          <a:xfrm>
            <a:off x="2268538" y="1027113"/>
            <a:ext cx="4464050" cy="338137"/>
          </a:xfrm>
          <a:prstGeom prst="rect">
            <a:avLst/>
          </a:prstGeom>
          <a:noFill/>
        </p:spPr>
        <p:txBody>
          <a:bodyPr>
            <a:spAutoFit/>
          </a:bodyPr>
          <a:lstStyle/>
          <a:p>
            <a:pPr>
              <a:defRPr/>
            </a:pPr>
            <a:r>
              <a:rPr lang="tr-TR" dirty="0">
                <a:solidFill>
                  <a:schemeClr val="tx2">
                    <a:lumMod val="50000"/>
                  </a:schemeClr>
                </a:solidFill>
              </a:rPr>
              <a:t>ÜRÜN GRUPLARINA GÖRE İHRACAT (2013, %)</a:t>
            </a:r>
          </a:p>
        </p:txBody>
      </p:sp>
      <p:graphicFrame>
        <p:nvGraphicFramePr>
          <p:cNvPr id="10" name="Grafik 9"/>
          <p:cNvGraphicFramePr>
            <a:graphicFrameLocks/>
          </p:cNvGraphicFramePr>
          <p:nvPr/>
        </p:nvGraphicFramePr>
        <p:xfrm>
          <a:off x="755576" y="1365854"/>
          <a:ext cx="7992888" cy="506239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Diyagram 7"/>
          <p:cNvGraphicFramePr/>
          <p:nvPr/>
        </p:nvGraphicFramePr>
        <p:xfrm>
          <a:off x="971600" y="260648"/>
          <a:ext cx="8172400" cy="5918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2281729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0"/>
          </p:nvPr>
        </p:nvSpPr>
        <p:spPr/>
        <p:txBody>
          <a:bodyPr/>
          <a:lstStyle/>
          <a:p>
            <a:pPr>
              <a:defRPr/>
            </a:pPr>
            <a:r>
              <a:rPr lang="nn-NO" smtClean="0"/>
              <a:t>T. C. EKONOMİ BAKANLIĞI</a:t>
            </a:r>
            <a:endParaRPr lang="tr-TR" dirty="0"/>
          </a:p>
        </p:txBody>
      </p:sp>
      <p:sp>
        <p:nvSpPr>
          <p:cNvPr id="5" name="Slayt Numarası Yer Tutucusu 4"/>
          <p:cNvSpPr>
            <a:spLocks noGrp="1"/>
          </p:cNvSpPr>
          <p:nvPr>
            <p:ph type="sldNum" sz="quarter" idx="11"/>
          </p:nvPr>
        </p:nvSpPr>
        <p:spPr/>
        <p:txBody>
          <a:bodyPr/>
          <a:lstStyle/>
          <a:p>
            <a:pPr>
              <a:defRPr/>
            </a:pPr>
            <a:fld id="{A01FC06E-B68F-4CBD-9D63-2B1CDB36B8C6}" type="slidenum">
              <a:rPr lang="en-US" smtClean="0"/>
              <a:pPr>
                <a:defRPr/>
              </a:pPr>
              <a:t>7</a:t>
            </a:fld>
            <a:endParaRPr lang="en-US" dirty="0"/>
          </a:p>
        </p:txBody>
      </p:sp>
      <p:sp>
        <p:nvSpPr>
          <p:cNvPr id="3" name="Metin kutusu 2"/>
          <p:cNvSpPr txBox="1"/>
          <p:nvPr/>
        </p:nvSpPr>
        <p:spPr>
          <a:xfrm>
            <a:off x="1042988" y="1027113"/>
            <a:ext cx="7200900" cy="338137"/>
          </a:xfrm>
          <a:prstGeom prst="rect">
            <a:avLst/>
          </a:prstGeom>
          <a:noFill/>
        </p:spPr>
        <p:txBody>
          <a:bodyPr>
            <a:spAutoFit/>
          </a:bodyPr>
          <a:lstStyle/>
          <a:p>
            <a:pPr>
              <a:defRPr/>
            </a:pPr>
            <a:r>
              <a:rPr lang="tr-TR" dirty="0">
                <a:solidFill>
                  <a:schemeClr val="tx2">
                    <a:lumMod val="50000"/>
                  </a:schemeClr>
                </a:solidFill>
              </a:rPr>
              <a:t>EN FAZLA İHRAÇ EDİLEN 10 ÜRÜN GRUBUNDAKİ DEĞİŞİM (2012- 2013,milyon $)</a:t>
            </a:r>
          </a:p>
        </p:txBody>
      </p:sp>
      <p:graphicFrame>
        <p:nvGraphicFramePr>
          <p:cNvPr id="7" name="Grafik 6"/>
          <p:cNvGraphicFramePr>
            <a:graphicFrameLocks/>
          </p:cNvGraphicFramePr>
          <p:nvPr/>
        </p:nvGraphicFramePr>
        <p:xfrm>
          <a:off x="755576" y="1397989"/>
          <a:ext cx="7920880" cy="4464496"/>
        </p:xfrm>
        <a:graphic>
          <a:graphicData uri="http://schemas.openxmlformats.org/drawingml/2006/chart">
            <c:chart xmlns:c="http://schemas.openxmlformats.org/drawingml/2006/chart" xmlns:r="http://schemas.openxmlformats.org/officeDocument/2006/relationships" r:id="rId3"/>
          </a:graphicData>
        </a:graphic>
      </p:graphicFrame>
      <p:sp>
        <p:nvSpPr>
          <p:cNvPr id="2" name="Oval 1"/>
          <p:cNvSpPr/>
          <p:nvPr/>
        </p:nvSpPr>
        <p:spPr>
          <a:xfrm>
            <a:off x="2627313" y="4941888"/>
            <a:ext cx="5616575" cy="5746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graphicFrame>
        <p:nvGraphicFramePr>
          <p:cNvPr id="10" name="Diyagram 9"/>
          <p:cNvGraphicFramePr/>
          <p:nvPr/>
        </p:nvGraphicFramePr>
        <p:xfrm>
          <a:off x="971600" y="260648"/>
          <a:ext cx="8172400" cy="5918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900477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0"/>
          </p:nvPr>
        </p:nvSpPr>
        <p:spPr/>
        <p:txBody>
          <a:bodyPr/>
          <a:lstStyle/>
          <a:p>
            <a:pPr>
              <a:defRPr/>
            </a:pPr>
            <a:r>
              <a:rPr lang="nn-NO" smtClean="0"/>
              <a:t>T. C. EKONOMİ BAKANLIĞI</a:t>
            </a:r>
            <a:endParaRPr lang="tr-TR" dirty="0"/>
          </a:p>
        </p:txBody>
      </p:sp>
      <p:sp>
        <p:nvSpPr>
          <p:cNvPr id="5" name="Slayt Numarası Yer Tutucusu 4"/>
          <p:cNvSpPr>
            <a:spLocks noGrp="1"/>
          </p:cNvSpPr>
          <p:nvPr>
            <p:ph type="sldNum" sz="quarter" idx="11"/>
          </p:nvPr>
        </p:nvSpPr>
        <p:spPr/>
        <p:txBody>
          <a:bodyPr/>
          <a:lstStyle/>
          <a:p>
            <a:pPr>
              <a:defRPr/>
            </a:pPr>
            <a:fld id="{68646011-67F1-486A-B381-2326CE4F7774}" type="slidenum">
              <a:rPr lang="en-US" smtClean="0"/>
              <a:pPr>
                <a:defRPr/>
              </a:pPr>
              <a:t>8</a:t>
            </a:fld>
            <a:endParaRPr lang="en-US" dirty="0"/>
          </a:p>
        </p:txBody>
      </p:sp>
      <p:sp>
        <p:nvSpPr>
          <p:cNvPr id="3" name="Metin kutusu 2"/>
          <p:cNvSpPr txBox="1"/>
          <p:nvPr/>
        </p:nvSpPr>
        <p:spPr>
          <a:xfrm>
            <a:off x="2268538" y="1027113"/>
            <a:ext cx="4464050" cy="338137"/>
          </a:xfrm>
          <a:prstGeom prst="rect">
            <a:avLst/>
          </a:prstGeom>
          <a:noFill/>
        </p:spPr>
        <p:txBody>
          <a:bodyPr>
            <a:spAutoFit/>
          </a:bodyPr>
          <a:lstStyle/>
          <a:p>
            <a:pPr>
              <a:defRPr/>
            </a:pPr>
            <a:r>
              <a:rPr lang="tr-TR" dirty="0">
                <a:solidFill>
                  <a:schemeClr val="tx2">
                    <a:lumMod val="50000"/>
                  </a:schemeClr>
                </a:solidFill>
              </a:rPr>
              <a:t>ÜRÜN GRUPLARINA GÖRE İTHALAT (2013, %)</a:t>
            </a:r>
          </a:p>
        </p:txBody>
      </p:sp>
      <p:graphicFrame>
        <p:nvGraphicFramePr>
          <p:cNvPr id="8" name="Grafik 7"/>
          <p:cNvGraphicFramePr>
            <a:graphicFrameLocks/>
          </p:cNvGraphicFramePr>
          <p:nvPr/>
        </p:nvGraphicFramePr>
        <p:xfrm>
          <a:off x="971600" y="1628800"/>
          <a:ext cx="7488832" cy="475252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Diyagram 9"/>
          <p:cNvGraphicFramePr/>
          <p:nvPr/>
        </p:nvGraphicFramePr>
        <p:xfrm>
          <a:off x="971600" y="260648"/>
          <a:ext cx="8172400" cy="5918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4527080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0"/>
          </p:nvPr>
        </p:nvSpPr>
        <p:spPr/>
        <p:txBody>
          <a:bodyPr/>
          <a:lstStyle/>
          <a:p>
            <a:pPr>
              <a:defRPr/>
            </a:pPr>
            <a:r>
              <a:rPr lang="nn-NO" smtClean="0"/>
              <a:t>T. C. EKONOMİ BAKANLIĞI</a:t>
            </a:r>
            <a:endParaRPr lang="tr-TR" dirty="0"/>
          </a:p>
        </p:txBody>
      </p:sp>
      <p:sp>
        <p:nvSpPr>
          <p:cNvPr id="5" name="Slayt Numarası Yer Tutucusu 4"/>
          <p:cNvSpPr>
            <a:spLocks noGrp="1"/>
          </p:cNvSpPr>
          <p:nvPr>
            <p:ph type="sldNum" sz="quarter" idx="11"/>
          </p:nvPr>
        </p:nvSpPr>
        <p:spPr/>
        <p:txBody>
          <a:bodyPr/>
          <a:lstStyle/>
          <a:p>
            <a:pPr>
              <a:defRPr/>
            </a:pPr>
            <a:fld id="{4ADAAFCD-31E7-4DEE-B236-F03D8468555C}" type="slidenum">
              <a:rPr lang="en-US" smtClean="0"/>
              <a:pPr>
                <a:defRPr/>
              </a:pPr>
              <a:t>9</a:t>
            </a:fld>
            <a:endParaRPr lang="en-US" dirty="0"/>
          </a:p>
        </p:txBody>
      </p:sp>
      <p:sp>
        <p:nvSpPr>
          <p:cNvPr id="3" name="Metin kutusu 2"/>
          <p:cNvSpPr txBox="1"/>
          <p:nvPr/>
        </p:nvSpPr>
        <p:spPr>
          <a:xfrm>
            <a:off x="1187450" y="874713"/>
            <a:ext cx="7272338" cy="339725"/>
          </a:xfrm>
          <a:prstGeom prst="rect">
            <a:avLst/>
          </a:prstGeom>
          <a:noFill/>
        </p:spPr>
        <p:txBody>
          <a:bodyPr>
            <a:spAutoFit/>
          </a:bodyPr>
          <a:lstStyle/>
          <a:p>
            <a:pPr>
              <a:defRPr/>
            </a:pPr>
            <a:r>
              <a:rPr lang="tr-TR" dirty="0">
                <a:solidFill>
                  <a:schemeClr val="tx2">
                    <a:lumMod val="50000"/>
                  </a:schemeClr>
                </a:solidFill>
              </a:rPr>
              <a:t>EN FAZLA İTHAL EDİLEN 10 ÜRÜN GRUBUNDAKİ DEĞİŞİM (2012-2013, milyon $)</a:t>
            </a:r>
          </a:p>
        </p:txBody>
      </p:sp>
      <p:graphicFrame>
        <p:nvGraphicFramePr>
          <p:cNvPr id="8" name="Grafik 7"/>
          <p:cNvGraphicFramePr>
            <a:graphicFrameLocks/>
          </p:cNvGraphicFramePr>
          <p:nvPr/>
        </p:nvGraphicFramePr>
        <p:xfrm>
          <a:off x="611560" y="1213941"/>
          <a:ext cx="7560840" cy="4663331"/>
        </p:xfrm>
        <a:graphic>
          <a:graphicData uri="http://schemas.openxmlformats.org/drawingml/2006/chart">
            <c:chart xmlns:c="http://schemas.openxmlformats.org/drawingml/2006/chart" xmlns:r="http://schemas.openxmlformats.org/officeDocument/2006/relationships" r:id="rId3"/>
          </a:graphicData>
        </a:graphic>
      </p:graphicFrame>
      <p:sp>
        <p:nvSpPr>
          <p:cNvPr id="25606" name="Metin kutusu 9"/>
          <p:cNvSpPr txBox="1">
            <a:spLocks noChangeArrowheads="1"/>
          </p:cNvSpPr>
          <p:nvPr/>
        </p:nvSpPr>
        <p:spPr bwMode="auto">
          <a:xfrm>
            <a:off x="6443663" y="3998913"/>
            <a:ext cx="1008062"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b="1">
                <a:solidFill>
                  <a:schemeClr val="tx1"/>
                </a:solidFill>
                <a:latin typeface="Calibri" pitchFamily="34" charset="0"/>
              </a:defRPr>
            </a:lvl1pPr>
            <a:lvl2pPr marL="742950" indent="-285750" eaLnBrk="0" hangingPunct="0">
              <a:defRPr sz="1600" b="1">
                <a:solidFill>
                  <a:schemeClr val="tx1"/>
                </a:solidFill>
                <a:latin typeface="Calibri" pitchFamily="34" charset="0"/>
              </a:defRPr>
            </a:lvl2pPr>
            <a:lvl3pPr marL="1143000" indent="-228600" eaLnBrk="0" hangingPunct="0">
              <a:defRPr sz="1600" b="1">
                <a:solidFill>
                  <a:schemeClr val="tx1"/>
                </a:solidFill>
                <a:latin typeface="Calibri" pitchFamily="34" charset="0"/>
              </a:defRPr>
            </a:lvl3pPr>
            <a:lvl4pPr marL="1600200" indent="-228600" eaLnBrk="0" hangingPunct="0">
              <a:defRPr sz="1600" b="1">
                <a:solidFill>
                  <a:schemeClr val="tx1"/>
                </a:solidFill>
                <a:latin typeface="Calibri" pitchFamily="34" charset="0"/>
              </a:defRPr>
            </a:lvl4pPr>
            <a:lvl5pPr marL="2057400" indent="-228600" eaLnBrk="0" hangingPunct="0">
              <a:defRPr sz="1600" b="1">
                <a:solidFill>
                  <a:schemeClr val="tx1"/>
                </a:solidFill>
                <a:latin typeface="Calibri" pitchFamily="34" charset="0"/>
              </a:defRPr>
            </a:lvl5pPr>
            <a:lvl6pPr marL="2514600" indent="-228600" eaLnBrk="0" fontAlgn="base" hangingPunct="0">
              <a:spcBef>
                <a:spcPct val="0"/>
              </a:spcBef>
              <a:spcAft>
                <a:spcPct val="0"/>
              </a:spcAft>
              <a:defRPr sz="1600" b="1">
                <a:solidFill>
                  <a:schemeClr val="tx1"/>
                </a:solidFill>
                <a:latin typeface="Calibri" pitchFamily="34" charset="0"/>
              </a:defRPr>
            </a:lvl6pPr>
            <a:lvl7pPr marL="2971800" indent="-228600" eaLnBrk="0" fontAlgn="base" hangingPunct="0">
              <a:spcBef>
                <a:spcPct val="0"/>
              </a:spcBef>
              <a:spcAft>
                <a:spcPct val="0"/>
              </a:spcAft>
              <a:defRPr sz="1600" b="1">
                <a:solidFill>
                  <a:schemeClr val="tx1"/>
                </a:solidFill>
                <a:latin typeface="Calibri" pitchFamily="34" charset="0"/>
              </a:defRPr>
            </a:lvl7pPr>
            <a:lvl8pPr marL="3429000" indent="-228600" eaLnBrk="0" fontAlgn="base" hangingPunct="0">
              <a:spcBef>
                <a:spcPct val="0"/>
              </a:spcBef>
              <a:spcAft>
                <a:spcPct val="0"/>
              </a:spcAft>
              <a:defRPr sz="1600" b="1">
                <a:solidFill>
                  <a:schemeClr val="tx1"/>
                </a:solidFill>
                <a:latin typeface="Calibri" pitchFamily="34" charset="0"/>
              </a:defRPr>
            </a:lvl8pPr>
            <a:lvl9pPr marL="3886200" indent="-228600" eaLnBrk="0" fontAlgn="base" hangingPunct="0">
              <a:spcBef>
                <a:spcPct val="0"/>
              </a:spcBef>
              <a:spcAft>
                <a:spcPct val="0"/>
              </a:spcAft>
              <a:defRPr sz="1600" b="1">
                <a:solidFill>
                  <a:schemeClr val="tx1"/>
                </a:solidFill>
                <a:latin typeface="Calibri" pitchFamily="34" charset="0"/>
              </a:defRPr>
            </a:lvl9pPr>
          </a:lstStyle>
          <a:p>
            <a:pPr algn="ctr" eaLnBrk="1" hangingPunct="1"/>
            <a:r>
              <a:rPr lang="tr-TR" altLang="tr-TR">
                <a:solidFill>
                  <a:srgbClr val="FF0000"/>
                </a:solidFill>
              </a:rPr>
              <a:t>%32 DÜŞÜŞ</a:t>
            </a:r>
          </a:p>
        </p:txBody>
      </p:sp>
      <p:graphicFrame>
        <p:nvGraphicFramePr>
          <p:cNvPr id="11" name="Diyagram 10"/>
          <p:cNvGraphicFramePr/>
          <p:nvPr/>
        </p:nvGraphicFramePr>
        <p:xfrm>
          <a:off x="971600" y="260648"/>
          <a:ext cx="8172400" cy="5918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9405865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TotalTime>
  <Words>2094</Words>
  <Application>Microsoft Office PowerPoint</Application>
  <PresentationFormat>Ekran Gösterisi (4:3)</PresentationFormat>
  <Paragraphs>441</Paragraphs>
  <Slides>23</Slides>
  <Notes>22</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 Pavilion</dc:creator>
  <cp:lastModifiedBy>Hp Pavilion</cp:lastModifiedBy>
  <cp:revision>1</cp:revision>
  <dcterms:created xsi:type="dcterms:W3CDTF">2014-04-01T08:50:09Z</dcterms:created>
  <dcterms:modified xsi:type="dcterms:W3CDTF">2014-04-01T08:53:48Z</dcterms:modified>
</cp:coreProperties>
</file>