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9144000" cy="5143500" type="screen16x9"/>
  <p:notesSz cx="6858000" cy="9144000"/>
  <p:embeddedFontLst>
    <p:embeddedFont>
      <p:font typeface="Maven Pro" charset="-94"/>
      <p:regular r:id="rId33"/>
      <p:bold r:id="rId34"/>
    </p:embeddedFont>
    <p:embeddedFont>
      <p:font typeface="Montserrat" charset="-94"/>
      <p:regular r:id="rId35"/>
      <p:bold r:id="rId36"/>
      <p:italic r:id="rId37"/>
      <p:boldItalic r:id="rId38"/>
    </p:embeddedFont>
    <p:embeddedFont>
      <p:font typeface="Average" charset="0"/>
      <p:regular r:id="rId39"/>
    </p:embeddedFont>
    <p:embeddedFont>
      <p:font typeface="Open Sans" charset="0"/>
      <p:regular r:id="rId40"/>
      <p:bold r:id="rId41"/>
      <p:italic r:id="rId42"/>
      <p:boldItalic r:id="rId43"/>
    </p:embeddedFont>
    <p:embeddedFont>
      <p:font typeface="Nunito" charset="-94"/>
      <p:regular r:id="rId44"/>
      <p:bold r:id="rId45"/>
      <p:italic r:id="rId46"/>
      <p:boldItalic r:id="rId47"/>
    </p:embeddedFont>
    <p:embeddedFont>
      <p:font typeface="Lato" charset="-94"/>
      <p:regular r:id="rId48"/>
      <p:bold r:id="rId49"/>
      <p:italic r:id="rId50"/>
      <p:boldItalic r:id="rId51"/>
    </p:embeddedFont>
    <p:embeddedFont>
      <p:font typeface="Impact" pitchFamily="34" charset="0"/>
      <p:regular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varScale="1">
        <p:scale>
          <a:sx n="107" d="100"/>
          <a:sy n="107" d="100"/>
        </p:scale>
        <p:origin x="-78" y="-576"/>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9.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1f87997393_0_7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1f87997393_0_7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5ca63c357d_2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5ca63c357d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5ca63c357d_2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5ca63c357d_2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5ca63c357d_2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5ca63c357d_2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5ca63c357d_2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5ca63c357d_2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5ca63c357d_2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5ca63c357d_2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5ca63c357d_2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5ca63c357d_2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5ca8107ade_6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5ca8107ade_6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5ca63c357d_2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5ca63c357d_2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1f96f5393d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1f96f5393d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5ca63c357d_2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5ca63c357d_2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5ca63c357d_1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5ca63c357d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5ca63c357d_2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5ca63c357d_2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5ca8107ade_6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5ca8107ade_6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5ca63c357d_2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5ca63c357d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1f87997393_0_8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1f87997393_0_8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1f87997393_0_8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1f87997393_0_8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5ca63c357d_0_5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5ca63c357d_0_5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5ca63c357d_0_5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5ca63c357d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1f87997393_0_10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1f87997393_0_10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5ca63c357d_2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5ca63c357d_2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1f87997393_0_11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1f87997393_0_1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5ca63c357d_1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5ca63c357d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5ca8107ade_6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5ca8107ade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5ca63c357d_1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5ca63c357d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5ca63c357d_1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5ca63c357d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1f87997393_0_7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1f87997393_0_7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5ca8107ad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5ca8107ad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1f87997393_0_8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1f87997393_0_8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1f87997393_0_8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1f87997393_0_8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3"/>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7343003" y="3409675"/>
            <a:ext cx="1691422" cy="1732548"/>
            <a:chOff x="7343003" y="3409675"/>
            <a:chExt cx="1691422" cy="1732548"/>
          </a:xfrm>
        </p:grpSpPr>
        <p:grpSp>
          <p:nvGrpSpPr>
            <p:cNvPr id="11" name="Google Shape;11;p2"/>
            <p:cNvGrpSpPr/>
            <p:nvPr/>
          </p:nvGrpSpPr>
          <p:grpSpPr>
            <a:xfrm>
              <a:off x="7343003" y="4453711"/>
              <a:ext cx="316800" cy="688513"/>
              <a:chOff x="7343003" y="4453711"/>
              <a:chExt cx="316800" cy="688513"/>
            </a:xfrm>
          </p:grpSpPr>
          <p:sp>
            <p:nvSpPr>
              <p:cNvPr id="12" name="Google Shape;12;p2"/>
              <p:cNvSpPr/>
              <p:nvPr/>
            </p:nvSpPr>
            <p:spPr>
              <a:xfrm>
                <a:off x="7343003"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343003"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7801210" y="4105700"/>
              <a:ext cx="316800" cy="1036523"/>
              <a:chOff x="7801210" y="4105700"/>
              <a:chExt cx="316800" cy="1036523"/>
            </a:xfrm>
          </p:grpSpPr>
          <p:sp>
            <p:nvSpPr>
              <p:cNvPr id="15" name="Google Shape;15;p2"/>
              <p:cNvSpPr/>
              <p:nvPr/>
            </p:nvSpPr>
            <p:spPr>
              <a:xfrm>
                <a:off x="7801210"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7801210"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801210"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8259418" y="3757688"/>
              <a:ext cx="316800" cy="1384535"/>
              <a:chOff x="8259418" y="3757688"/>
              <a:chExt cx="316800" cy="1384535"/>
            </a:xfrm>
          </p:grpSpPr>
          <p:sp>
            <p:nvSpPr>
              <p:cNvPr id="19" name="Google Shape;19;p2"/>
              <p:cNvSpPr/>
              <p:nvPr/>
            </p:nvSpPr>
            <p:spPr>
              <a:xfrm>
                <a:off x="8259418"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259418"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259418"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259418"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2"/>
            <p:cNvGrpSpPr/>
            <p:nvPr/>
          </p:nvGrpSpPr>
          <p:grpSpPr>
            <a:xfrm>
              <a:off x="8717625" y="3409675"/>
              <a:ext cx="316800" cy="1732548"/>
              <a:chOff x="8717625" y="3409675"/>
              <a:chExt cx="316800" cy="1732548"/>
            </a:xfrm>
          </p:grpSpPr>
          <p:sp>
            <p:nvSpPr>
              <p:cNvPr id="24" name="Google Shape;24;p2"/>
              <p:cNvSpPr/>
              <p:nvPr/>
            </p:nvSpPr>
            <p:spPr>
              <a:xfrm>
                <a:off x="8717625"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717625"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717625"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717625" y="3409675"/>
                <a:ext cx="316800" cy="1732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717625"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 name="Google Shape;29;p2"/>
          <p:cNvGrpSpPr/>
          <p:nvPr/>
        </p:nvGrpSpPr>
        <p:grpSpPr>
          <a:xfrm>
            <a:off x="5043503" y="0"/>
            <a:ext cx="3814072" cy="3839102"/>
            <a:chOff x="5043503" y="0"/>
            <a:chExt cx="3814072" cy="3839102"/>
          </a:xfrm>
        </p:grpSpPr>
        <p:sp>
          <p:nvSpPr>
            <p:cNvPr id="30" name="Google Shape;30;p2"/>
            <p:cNvSpPr/>
            <p:nvPr/>
          </p:nvSpPr>
          <p:spPr>
            <a:xfrm>
              <a:off x="8460975" y="1817775"/>
              <a:ext cx="396600" cy="3966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9830444">
              <a:off x="6469759" y="3480728"/>
              <a:ext cx="320148" cy="320148"/>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oogle Shape;32;p2"/>
            <p:cNvGrpSpPr/>
            <p:nvPr/>
          </p:nvGrpSpPr>
          <p:grpSpPr>
            <a:xfrm>
              <a:off x="7647812" y="2704283"/>
              <a:ext cx="635219" cy="635219"/>
              <a:chOff x="6725724" y="2701260"/>
              <a:chExt cx="1208101" cy="1208100"/>
            </a:xfrm>
          </p:grpSpPr>
          <p:sp>
            <p:nvSpPr>
              <p:cNvPr id="33" name="Google Shape;33;p2"/>
              <p:cNvSpPr/>
              <p:nvPr/>
            </p:nvSpPr>
            <p:spPr>
              <a:xfrm rot="5400000">
                <a:off x="6725725" y="2701260"/>
                <a:ext cx="1208100" cy="12081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5400000">
                <a:off x="6725724" y="2701260"/>
                <a:ext cx="1208100" cy="1208100"/>
              </a:xfrm>
              <a:prstGeom prst="pie">
                <a:avLst>
                  <a:gd name="adj1" fmla="val 8244818"/>
                  <a:gd name="adj2" fmla="val 16246175"/>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5400000">
                <a:off x="6954988" y="2930398"/>
                <a:ext cx="749700" cy="7497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2"/>
            <p:cNvSpPr/>
            <p:nvPr/>
          </p:nvSpPr>
          <p:spPr>
            <a:xfrm>
              <a:off x="8460975" y="1817775"/>
              <a:ext cx="396600" cy="396600"/>
            </a:xfrm>
            <a:prstGeom prst="pie">
              <a:avLst>
                <a:gd name="adj1" fmla="val 1937684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37;p2"/>
            <p:cNvGrpSpPr/>
            <p:nvPr/>
          </p:nvGrpSpPr>
          <p:grpSpPr>
            <a:xfrm>
              <a:off x="7952720" y="179238"/>
              <a:ext cx="873165" cy="873003"/>
              <a:chOff x="7754428" y="208725"/>
              <a:chExt cx="541800" cy="541800"/>
            </a:xfrm>
          </p:grpSpPr>
          <p:sp>
            <p:nvSpPr>
              <p:cNvPr id="38" name="Google Shape;38;p2"/>
              <p:cNvSpPr/>
              <p:nvPr/>
            </p:nvSpPr>
            <p:spPr>
              <a:xfrm rot="-8647347">
                <a:off x="7831319" y="285616"/>
                <a:ext cx="388018" cy="388018"/>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8647347">
                <a:off x="7831319" y="285616"/>
                <a:ext cx="388018" cy="388018"/>
              </a:xfrm>
              <a:prstGeom prst="pie">
                <a:avLst>
                  <a:gd name="adj1" fmla="val 19376841"/>
                  <a:gd name="adj2" fmla="val 12313574"/>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Google Shape;40;p2"/>
            <p:cNvSpPr/>
            <p:nvPr/>
          </p:nvSpPr>
          <p:spPr>
            <a:xfrm>
              <a:off x="5399840" y="356365"/>
              <a:ext cx="2577000" cy="25770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rot="2043858">
              <a:off x="5503813" y="460310"/>
              <a:ext cx="2369480" cy="236948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399795" y="360281"/>
              <a:ext cx="2577000" cy="2577000"/>
            </a:xfrm>
            <a:prstGeom prst="pie">
              <a:avLst>
                <a:gd name="adj1" fmla="val 8801158"/>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rot="2044777">
              <a:off x="5911449" y="867729"/>
              <a:ext cx="1554223" cy="1554223"/>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399795" y="356358"/>
              <a:ext cx="2577000" cy="2577000"/>
            </a:xfrm>
            <a:prstGeom prst="pie">
              <a:avLst>
                <a:gd name="adj1" fmla="val 1255410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9830444">
              <a:off x="6469759" y="3480727"/>
              <a:ext cx="320148" cy="320148"/>
            </a:xfrm>
            <a:prstGeom prst="pie">
              <a:avLst>
                <a:gd name="adj1" fmla="val 1937684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2"/>
          <p:cNvSpPr txBox="1">
            <a:spLocks noGrp="1"/>
          </p:cNvSpPr>
          <p:nvPr>
            <p:ph type="ctrTitle"/>
          </p:nvPr>
        </p:nvSpPr>
        <p:spPr>
          <a:xfrm>
            <a:off x="824000" y="1613813"/>
            <a:ext cx="4255500" cy="18729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47" name="Google Shape;47;p2"/>
          <p:cNvSpPr txBox="1">
            <a:spLocks noGrp="1"/>
          </p:cNvSpPr>
          <p:nvPr>
            <p:ph type="subTitle" idx="1"/>
          </p:nvPr>
        </p:nvSpPr>
        <p:spPr>
          <a:xfrm>
            <a:off x="824000" y="3596300"/>
            <a:ext cx="4255500" cy="695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48" name="Google Shape;48;p2"/>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tr"/>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41"/>
        <p:cNvGrpSpPr/>
        <p:nvPr/>
      </p:nvGrpSpPr>
      <p:grpSpPr>
        <a:xfrm>
          <a:off x="0" y="0"/>
          <a:ext cx="0" cy="0"/>
          <a:chOff x="0" y="0"/>
          <a:chExt cx="0" cy="0"/>
        </a:xfrm>
      </p:grpSpPr>
      <p:grpSp>
        <p:nvGrpSpPr>
          <p:cNvPr id="142" name="Google Shape;142;p11"/>
          <p:cNvGrpSpPr/>
          <p:nvPr/>
        </p:nvGrpSpPr>
        <p:grpSpPr>
          <a:xfrm>
            <a:off x="52" y="4099200"/>
            <a:ext cx="9144036" cy="1044300"/>
            <a:chOff x="52" y="4099200"/>
            <a:chExt cx="9144036" cy="1044300"/>
          </a:xfrm>
        </p:grpSpPr>
        <p:grpSp>
          <p:nvGrpSpPr>
            <p:cNvPr id="143" name="Google Shape;143;p11"/>
            <p:cNvGrpSpPr/>
            <p:nvPr/>
          </p:nvGrpSpPr>
          <p:grpSpPr>
            <a:xfrm>
              <a:off x="52" y="4309200"/>
              <a:ext cx="231622" cy="834300"/>
              <a:chOff x="2688737" y="4301380"/>
              <a:chExt cx="231900" cy="834300"/>
            </a:xfrm>
          </p:grpSpPr>
          <p:sp>
            <p:nvSpPr>
              <p:cNvPr id="144" name="Google Shape;144;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 name="Google Shape;148;p11"/>
            <p:cNvGrpSpPr/>
            <p:nvPr/>
          </p:nvGrpSpPr>
          <p:grpSpPr>
            <a:xfrm>
              <a:off x="371406" y="4099200"/>
              <a:ext cx="231622" cy="1044300"/>
              <a:chOff x="2688737" y="4091380"/>
              <a:chExt cx="231900" cy="1044300"/>
            </a:xfrm>
          </p:grpSpPr>
          <p:sp>
            <p:nvSpPr>
              <p:cNvPr id="149" name="Google Shape;149;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1"/>
              <p:cNvSpPr/>
              <p:nvPr/>
            </p:nvSpPr>
            <p:spPr>
              <a:xfrm flipH="1">
                <a:off x="2688737" y="4091380"/>
                <a:ext cx="2319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11"/>
            <p:cNvGrpSpPr/>
            <p:nvPr/>
          </p:nvGrpSpPr>
          <p:grpSpPr>
            <a:xfrm>
              <a:off x="742761" y="4309200"/>
              <a:ext cx="231622" cy="834300"/>
              <a:chOff x="2688737" y="4301380"/>
              <a:chExt cx="231900" cy="834300"/>
            </a:xfrm>
          </p:grpSpPr>
          <p:sp>
            <p:nvSpPr>
              <p:cNvPr id="155" name="Google Shape;155;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11"/>
            <p:cNvGrpSpPr/>
            <p:nvPr/>
          </p:nvGrpSpPr>
          <p:grpSpPr>
            <a:xfrm>
              <a:off x="1114115" y="4518900"/>
              <a:ext cx="231622" cy="624600"/>
              <a:chOff x="2688737" y="4511080"/>
              <a:chExt cx="231900" cy="624600"/>
            </a:xfrm>
          </p:grpSpPr>
          <p:sp>
            <p:nvSpPr>
              <p:cNvPr id="160" name="Google Shape;160;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 name="Google Shape;163;p11"/>
            <p:cNvGrpSpPr/>
            <p:nvPr/>
          </p:nvGrpSpPr>
          <p:grpSpPr>
            <a:xfrm>
              <a:off x="1856753" y="4099200"/>
              <a:ext cx="231600" cy="1044300"/>
              <a:chOff x="1856753" y="4099200"/>
              <a:chExt cx="231600" cy="1044300"/>
            </a:xfrm>
          </p:grpSpPr>
          <p:sp>
            <p:nvSpPr>
              <p:cNvPr id="164" name="Google Shape;164;p11"/>
              <p:cNvSpPr/>
              <p:nvPr/>
            </p:nvSpPr>
            <p:spPr>
              <a:xfrm flipH="1">
                <a:off x="185675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1"/>
              <p:cNvSpPr/>
              <p:nvPr/>
            </p:nvSpPr>
            <p:spPr>
              <a:xfrm flipH="1">
                <a:off x="185675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1"/>
              <p:cNvSpPr/>
              <p:nvPr/>
            </p:nvSpPr>
            <p:spPr>
              <a:xfrm flipH="1">
                <a:off x="185675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1"/>
              <p:cNvSpPr/>
              <p:nvPr/>
            </p:nvSpPr>
            <p:spPr>
              <a:xfrm flipH="1">
                <a:off x="1856753"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1"/>
              <p:cNvSpPr/>
              <p:nvPr/>
            </p:nvSpPr>
            <p:spPr>
              <a:xfrm flipH="1">
                <a:off x="185675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11"/>
            <p:cNvGrpSpPr/>
            <p:nvPr/>
          </p:nvGrpSpPr>
          <p:grpSpPr>
            <a:xfrm>
              <a:off x="2228107" y="4309200"/>
              <a:ext cx="231600" cy="834300"/>
              <a:chOff x="2228107" y="4309200"/>
              <a:chExt cx="231600" cy="834300"/>
            </a:xfrm>
          </p:grpSpPr>
          <p:sp>
            <p:nvSpPr>
              <p:cNvPr id="170" name="Google Shape;170;p11"/>
              <p:cNvSpPr/>
              <p:nvPr/>
            </p:nvSpPr>
            <p:spPr>
              <a:xfrm flipH="1">
                <a:off x="222810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1"/>
              <p:cNvSpPr/>
              <p:nvPr/>
            </p:nvSpPr>
            <p:spPr>
              <a:xfrm flipH="1">
                <a:off x="2228107"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1"/>
              <p:cNvSpPr/>
              <p:nvPr/>
            </p:nvSpPr>
            <p:spPr>
              <a:xfrm flipH="1">
                <a:off x="222810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
              <p:cNvSpPr/>
              <p:nvPr/>
            </p:nvSpPr>
            <p:spPr>
              <a:xfrm flipH="1">
                <a:off x="222810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 name="Google Shape;174;p11"/>
            <p:cNvGrpSpPr/>
            <p:nvPr/>
          </p:nvGrpSpPr>
          <p:grpSpPr>
            <a:xfrm>
              <a:off x="2599462" y="4518900"/>
              <a:ext cx="231600" cy="624600"/>
              <a:chOff x="2599462" y="4518900"/>
              <a:chExt cx="231600" cy="624600"/>
            </a:xfrm>
          </p:grpSpPr>
          <p:sp>
            <p:nvSpPr>
              <p:cNvPr id="175" name="Google Shape;175;p11"/>
              <p:cNvSpPr/>
              <p:nvPr/>
            </p:nvSpPr>
            <p:spPr>
              <a:xfrm flipH="1">
                <a:off x="259946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flipH="1">
                <a:off x="259946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flipH="1">
                <a:off x="259946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 name="Google Shape;178;p11"/>
            <p:cNvGrpSpPr/>
            <p:nvPr/>
          </p:nvGrpSpPr>
          <p:grpSpPr>
            <a:xfrm>
              <a:off x="3342171" y="4099200"/>
              <a:ext cx="231600" cy="1044300"/>
              <a:chOff x="3342171" y="4099200"/>
              <a:chExt cx="231600" cy="1044300"/>
            </a:xfrm>
          </p:grpSpPr>
          <p:sp>
            <p:nvSpPr>
              <p:cNvPr id="179" name="Google Shape;179;p11"/>
              <p:cNvSpPr/>
              <p:nvPr/>
            </p:nvSpPr>
            <p:spPr>
              <a:xfrm flipH="1">
                <a:off x="334217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flipH="1">
                <a:off x="334217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flipH="1">
                <a:off x="334217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flipH="1">
                <a:off x="3342171"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flipH="1">
                <a:off x="334217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11"/>
            <p:cNvGrpSpPr/>
            <p:nvPr/>
          </p:nvGrpSpPr>
          <p:grpSpPr>
            <a:xfrm>
              <a:off x="3713525" y="4309200"/>
              <a:ext cx="231600" cy="834300"/>
              <a:chOff x="3713525" y="4309200"/>
              <a:chExt cx="231600" cy="834300"/>
            </a:xfrm>
          </p:grpSpPr>
          <p:sp>
            <p:nvSpPr>
              <p:cNvPr id="185" name="Google Shape;185;p11"/>
              <p:cNvSpPr/>
              <p:nvPr/>
            </p:nvSpPr>
            <p:spPr>
              <a:xfrm flipH="1">
                <a:off x="371352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flipH="1">
                <a:off x="3713525"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p:nvPr/>
            </p:nvSpPr>
            <p:spPr>
              <a:xfrm flipH="1">
                <a:off x="371352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1"/>
              <p:cNvSpPr/>
              <p:nvPr/>
            </p:nvSpPr>
            <p:spPr>
              <a:xfrm flipH="1">
                <a:off x="371352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 name="Google Shape;189;p11"/>
            <p:cNvGrpSpPr/>
            <p:nvPr/>
          </p:nvGrpSpPr>
          <p:grpSpPr>
            <a:xfrm>
              <a:off x="1485398" y="4309200"/>
              <a:ext cx="231600" cy="834300"/>
              <a:chOff x="1485398" y="4309200"/>
              <a:chExt cx="231600" cy="834300"/>
            </a:xfrm>
          </p:grpSpPr>
          <p:sp>
            <p:nvSpPr>
              <p:cNvPr id="190" name="Google Shape;190;p11"/>
              <p:cNvSpPr/>
              <p:nvPr/>
            </p:nvSpPr>
            <p:spPr>
              <a:xfrm flipH="1">
                <a:off x="148539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1"/>
              <p:cNvSpPr/>
              <p:nvPr/>
            </p:nvSpPr>
            <p:spPr>
              <a:xfrm flipH="1">
                <a:off x="148539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1"/>
              <p:cNvSpPr/>
              <p:nvPr/>
            </p:nvSpPr>
            <p:spPr>
              <a:xfrm flipH="1">
                <a:off x="148539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1"/>
              <p:cNvSpPr/>
              <p:nvPr/>
            </p:nvSpPr>
            <p:spPr>
              <a:xfrm flipH="1">
                <a:off x="148539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 name="Google Shape;194;p11"/>
            <p:cNvGrpSpPr/>
            <p:nvPr/>
          </p:nvGrpSpPr>
          <p:grpSpPr>
            <a:xfrm>
              <a:off x="4084879" y="4518900"/>
              <a:ext cx="231600" cy="624600"/>
              <a:chOff x="4084879" y="4518900"/>
              <a:chExt cx="231600" cy="624600"/>
            </a:xfrm>
          </p:grpSpPr>
          <p:sp>
            <p:nvSpPr>
              <p:cNvPr id="195" name="Google Shape;195;p11"/>
              <p:cNvSpPr/>
              <p:nvPr/>
            </p:nvSpPr>
            <p:spPr>
              <a:xfrm flipH="1">
                <a:off x="40848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1"/>
              <p:cNvSpPr/>
              <p:nvPr/>
            </p:nvSpPr>
            <p:spPr>
              <a:xfrm flipH="1">
                <a:off x="40848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1"/>
              <p:cNvSpPr/>
              <p:nvPr/>
            </p:nvSpPr>
            <p:spPr>
              <a:xfrm flipH="1">
                <a:off x="40848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198;p11"/>
            <p:cNvGrpSpPr/>
            <p:nvPr/>
          </p:nvGrpSpPr>
          <p:grpSpPr>
            <a:xfrm>
              <a:off x="2970816" y="4309200"/>
              <a:ext cx="231600" cy="834300"/>
              <a:chOff x="2970816" y="4309200"/>
              <a:chExt cx="231600" cy="834300"/>
            </a:xfrm>
          </p:grpSpPr>
          <p:sp>
            <p:nvSpPr>
              <p:cNvPr id="199" name="Google Shape;199;p11"/>
              <p:cNvSpPr/>
              <p:nvPr/>
            </p:nvSpPr>
            <p:spPr>
              <a:xfrm flipH="1">
                <a:off x="297081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1"/>
              <p:cNvSpPr/>
              <p:nvPr/>
            </p:nvSpPr>
            <p:spPr>
              <a:xfrm flipH="1">
                <a:off x="297081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1"/>
              <p:cNvSpPr/>
              <p:nvPr/>
            </p:nvSpPr>
            <p:spPr>
              <a:xfrm flipH="1">
                <a:off x="297081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1"/>
              <p:cNvSpPr/>
              <p:nvPr/>
            </p:nvSpPr>
            <p:spPr>
              <a:xfrm flipH="1">
                <a:off x="297081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11"/>
            <p:cNvGrpSpPr/>
            <p:nvPr/>
          </p:nvGrpSpPr>
          <p:grpSpPr>
            <a:xfrm>
              <a:off x="4456234" y="4309200"/>
              <a:ext cx="231600" cy="834300"/>
              <a:chOff x="4456234" y="4309200"/>
              <a:chExt cx="231600" cy="834300"/>
            </a:xfrm>
          </p:grpSpPr>
          <p:sp>
            <p:nvSpPr>
              <p:cNvPr id="204" name="Google Shape;204;p11"/>
              <p:cNvSpPr/>
              <p:nvPr/>
            </p:nvSpPr>
            <p:spPr>
              <a:xfrm flipH="1">
                <a:off x="445623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1"/>
              <p:cNvSpPr/>
              <p:nvPr/>
            </p:nvSpPr>
            <p:spPr>
              <a:xfrm flipH="1">
                <a:off x="445623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1"/>
              <p:cNvSpPr/>
              <p:nvPr/>
            </p:nvSpPr>
            <p:spPr>
              <a:xfrm flipH="1">
                <a:off x="445623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1"/>
              <p:cNvSpPr/>
              <p:nvPr/>
            </p:nvSpPr>
            <p:spPr>
              <a:xfrm flipH="1">
                <a:off x="445623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 name="Google Shape;208;p11"/>
            <p:cNvGrpSpPr/>
            <p:nvPr/>
          </p:nvGrpSpPr>
          <p:grpSpPr>
            <a:xfrm>
              <a:off x="4827588" y="4099200"/>
              <a:ext cx="231600" cy="1044300"/>
              <a:chOff x="4827588" y="4099200"/>
              <a:chExt cx="231600" cy="1044300"/>
            </a:xfrm>
          </p:grpSpPr>
          <p:sp>
            <p:nvSpPr>
              <p:cNvPr id="209" name="Google Shape;209;p11"/>
              <p:cNvSpPr/>
              <p:nvPr/>
            </p:nvSpPr>
            <p:spPr>
              <a:xfrm flipH="1">
                <a:off x="48275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1"/>
              <p:cNvSpPr/>
              <p:nvPr/>
            </p:nvSpPr>
            <p:spPr>
              <a:xfrm flipH="1">
                <a:off x="48275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1"/>
              <p:cNvSpPr/>
              <p:nvPr/>
            </p:nvSpPr>
            <p:spPr>
              <a:xfrm flipH="1">
                <a:off x="48275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1"/>
              <p:cNvSpPr/>
              <p:nvPr/>
            </p:nvSpPr>
            <p:spPr>
              <a:xfrm flipH="1">
                <a:off x="4827588"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1"/>
              <p:cNvSpPr/>
              <p:nvPr/>
            </p:nvSpPr>
            <p:spPr>
              <a:xfrm flipH="1">
                <a:off x="48275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11"/>
            <p:cNvGrpSpPr/>
            <p:nvPr/>
          </p:nvGrpSpPr>
          <p:grpSpPr>
            <a:xfrm>
              <a:off x="5198943" y="4309200"/>
              <a:ext cx="231600" cy="834300"/>
              <a:chOff x="5198943" y="4309200"/>
              <a:chExt cx="231600" cy="834300"/>
            </a:xfrm>
          </p:grpSpPr>
          <p:sp>
            <p:nvSpPr>
              <p:cNvPr id="215" name="Google Shape;215;p11"/>
              <p:cNvSpPr/>
              <p:nvPr/>
            </p:nvSpPr>
            <p:spPr>
              <a:xfrm flipH="1">
                <a:off x="519894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1"/>
              <p:cNvSpPr/>
              <p:nvPr/>
            </p:nvSpPr>
            <p:spPr>
              <a:xfrm flipH="1">
                <a:off x="519894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1"/>
              <p:cNvSpPr/>
              <p:nvPr/>
            </p:nvSpPr>
            <p:spPr>
              <a:xfrm flipH="1">
                <a:off x="519894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1"/>
              <p:cNvSpPr/>
              <p:nvPr/>
            </p:nvSpPr>
            <p:spPr>
              <a:xfrm flipH="1">
                <a:off x="519894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Google Shape;219;p11"/>
            <p:cNvGrpSpPr/>
            <p:nvPr/>
          </p:nvGrpSpPr>
          <p:grpSpPr>
            <a:xfrm>
              <a:off x="5570297" y="4518900"/>
              <a:ext cx="231600" cy="624600"/>
              <a:chOff x="5570297" y="4518900"/>
              <a:chExt cx="231600" cy="624600"/>
            </a:xfrm>
          </p:grpSpPr>
          <p:sp>
            <p:nvSpPr>
              <p:cNvPr id="220" name="Google Shape;220;p11"/>
              <p:cNvSpPr/>
              <p:nvPr/>
            </p:nvSpPr>
            <p:spPr>
              <a:xfrm flipH="1">
                <a:off x="557029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1"/>
              <p:cNvSpPr/>
              <p:nvPr/>
            </p:nvSpPr>
            <p:spPr>
              <a:xfrm flipH="1">
                <a:off x="557029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1"/>
              <p:cNvSpPr/>
              <p:nvPr/>
            </p:nvSpPr>
            <p:spPr>
              <a:xfrm flipH="1">
                <a:off x="557029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3;p11"/>
            <p:cNvGrpSpPr/>
            <p:nvPr/>
          </p:nvGrpSpPr>
          <p:grpSpPr>
            <a:xfrm>
              <a:off x="5941652" y="4309200"/>
              <a:ext cx="231600" cy="834300"/>
              <a:chOff x="5941652" y="4309200"/>
              <a:chExt cx="231600" cy="834300"/>
            </a:xfrm>
          </p:grpSpPr>
          <p:sp>
            <p:nvSpPr>
              <p:cNvPr id="224" name="Google Shape;224;p11"/>
              <p:cNvSpPr/>
              <p:nvPr/>
            </p:nvSpPr>
            <p:spPr>
              <a:xfrm flipH="1">
                <a:off x="594165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1"/>
              <p:cNvSpPr/>
              <p:nvPr/>
            </p:nvSpPr>
            <p:spPr>
              <a:xfrm flipH="1">
                <a:off x="5941652"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1"/>
              <p:cNvSpPr/>
              <p:nvPr/>
            </p:nvSpPr>
            <p:spPr>
              <a:xfrm flipH="1">
                <a:off x="594165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1"/>
              <p:cNvSpPr/>
              <p:nvPr/>
            </p:nvSpPr>
            <p:spPr>
              <a:xfrm flipH="1">
                <a:off x="594165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 name="Google Shape;228;p11"/>
            <p:cNvGrpSpPr/>
            <p:nvPr/>
          </p:nvGrpSpPr>
          <p:grpSpPr>
            <a:xfrm>
              <a:off x="6313006" y="4099200"/>
              <a:ext cx="231600" cy="1044300"/>
              <a:chOff x="6313006" y="4099200"/>
              <a:chExt cx="231600" cy="1044300"/>
            </a:xfrm>
          </p:grpSpPr>
          <p:sp>
            <p:nvSpPr>
              <p:cNvPr id="229" name="Google Shape;229;p11"/>
              <p:cNvSpPr/>
              <p:nvPr/>
            </p:nvSpPr>
            <p:spPr>
              <a:xfrm flipH="1">
                <a:off x="631300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1"/>
              <p:cNvSpPr/>
              <p:nvPr/>
            </p:nvSpPr>
            <p:spPr>
              <a:xfrm flipH="1">
                <a:off x="631300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1"/>
              <p:cNvSpPr/>
              <p:nvPr/>
            </p:nvSpPr>
            <p:spPr>
              <a:xfrm flipH="1">
                <a:off x="631300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1"/>
              <p:cNvSpPr/>
              <p:nvPr/>
            </p:nvSpPr>
            <p:spPr>
              <a:xfrm flipH="1">
                <a:off x="6313006"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1"/>
              <p:cNvSpPr/>
              <p:nvPr/>
            </p:nvSpPr>
            <p:spPr>
              <a:xfrm flipH="1">
                <a:off x="631300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234;p11"/>
            <p:cNvGrpSpPr/>
            <p:nvPr/>
          </p:nvGrpSpPr>
          <p:grpSpPr>
            <a:xfrm>
              <a:off x="6684361" y="4309200"/>
              <a:ext cx="231600" cy="834300"/>
              <a:chOff x="6684361" y="4309200"/>
              <a:chExt cx="231600" cy="834300"/>
            </a:xfrm>
          </p:grpSpPr>
          <p:sp>
            <p:nvSpPr>
              <p:cNvPr id="235" name="Google Shape;235;p11"/>
              <p:cNvSpPr/>
              <p:nvPr/>
            </p:nvSpPr>
            <p:spPr>
              <a:xfrm flipH="1">
                <a:off x="668436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1"/>
              <p:cNvSpPr/>
              <p:nvPr/>
            </p:nvSpPr>
            <p:spPr>
              <a:xfrm flipH="1">
                <a:off x="668436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1"/>
              <p:cNvSpPr/>
              <p:nvPr/>
            </p:nvSpPr>
            <p:spPr>
              <a:xfrm flipH="1">
                <a:off x="668436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1"/>
              <p:cNvSpPr/>
              <p:nvPr/>
            </p:nvSpPr>
            <p:spPr>
              <a:xfrm flipH="1">
                <a:off x="668436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 name="Google Shape;239;p11"/>
            <p:cNvGrpSpPr/>
            <p:nvPr/>
          </p:nvGrpSpPr>
          <p:grpSpPr>
            <a:xfrm>
              <a:off x="7055715" y="4518900"/>
              <a:ext cx="231600" cy="624600"/>
              <a:chOff x="7055715" y="4518900"/>
              <a:chExt cx="231600" cy="624600"/>
            </a:xfrm>
          </p:grpSpPr>
          <p:sp>
            <p:nvSpPr>
              <p:cNvPr id="240" name="Google Shape;240;p11"/>
              <p:cNvSpPr/>
              <p:nvPr/>
            </p:nvSpPr>
            <p:spPr>
              <a:xfrm flipH="1">
                <a:off x="705571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1"/>
              <p:cNvSpPr/>
              <p:nvPr/>
            </p:nvSpPr>
            <p:spPr>
              <a:xfrm flipH="1">
                <a:off x="705571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1"/>
              <p:cNvSpPr/>
              <p:nvPr/>
            </p:nvSpPr>
            <p:spPr>
              <a:xfrm flipH="1">
                <a:off x="705571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11"/>
            <p:cNvGrpSpPr/>
            <p:nvPr/>
          </p:nvGrpSpPr>
          <p:grpSpPr>
            <a:xfrm>
              <a:off x="7798424" y="4099200"/>
              <a:ext cx="231600" cy="1044300"/>
              <a:chOff x="7798424" y="4099200"/>
              <a:chExt cx="231600" cy="1044300"/>
            </a:xfrm>
          </p:grpSpPr>
          <p:sp>
            <p:nvSpPr>
              <p:cNvPr id="244" name="Google Shape;244;p11"/>
              <p:cNvSpPr/>
              <p:nvPr/>
            </p:nvSpPr>
            <p:spPr>
              <a:xfrm flipH="1">
                <a:off x="779842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1"/>
              <p:cNvSpPr/>
              <p:nvPr/>
            </p:nvSpPr>
            <p:spPr>
              <a:xfrm flipH="1">
                <a:off x="779842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1"/>
              <p:cNvSpPr/>
              <p:nvPr/>
            </p:nvSpPr>
            <p:spPr>
              <a:xfrm flipH="1">
                <a:off x="779842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1"/>
              <p:cNvSpPr/>
              <p:nvPr/>
            </p:nvSpPr>
            <p:spPr>
              <a:xfrm flipH="1">
                <a:off x="7798424"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1"/>
              <p:cNvSpPr/>
              <p:nvPr/>
            </p:nvSpPr>
            <p:spPr>
              <a:xfrm flipH="1">
                <a:off x="779842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Google Shape;249;p11"/>
            <p:cNvGrpSpPr/>
            <p:nvPr/>
          </p:nvGrpSpPr>
          <p:grpSpPr>
            <a:xfrm>
              <a:off x="8169779" y="4309200"/>
              <a:ext cx="231600" cy="834300"/>
              <a:chOff x="8169779" y="4309200"/>
              <a:chExt cx="231600" cy="834300"/>
            </a:xfrm>
          </p:grpSpPr>
          <p:sp>
            <p:nvSpPr>
              <p:cNvPr id="250" name="Google Shape;250;p11"/>
              <p:cNvSpPr/>
              <p:nvPr/>
            </p:nvSpPr>
            <p:spPr>
              <a:xfrm flipH="1">
                <a:off x="81697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1"/>
              <p:cNvSpPr/>
              <p:nvPr/>
            </p:nvSpPr>
            <p:spPr>
              <a:xfrm flipH="1">
                <a:off x="8169779"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1"/>
              <p:cNvSpPr/>
              <p:nvPr/>
            </p:nvSpPr>
            <p:spPr>
              <a:xfrm flipH="1">
                <a:off x="81697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1"/>
              <p:cNvSpPr/>
              <p:nvPr/>
            </p:nvSpPr>
            <p:spPr>
              <a:xfrm flipH="1">
                <a:off x="81697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 name="Google Shape;254;p11"/>
            <p:cNvGrpSpPr/>
            <p:nvPr/>
          </p:nvGrpSpPr>
          <p:grpSpPr>
            <a:xfrm>
              <a:off x="7427070" y="4309200"/>
              <a:ext cx="231600" cy="834300"/>
              <a:chOff x="7427070" y="4309200"/>
              <a:chExt cx="231600" cy="834300"/>
            </a:xfrm>
          </p:grpSpPr>
          <p:sp>
            <p:nvSpPr>
              <p:cNvPr id="255" name="Google Shape;255;p11"/>
              <p:cNvSpPr/>
              <p:nvPr/>
            </p:nvSpPr>
            <p:spPr>
              <a:xfrm flipH="1">
                <a:off x="7427070"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1"/>
              <p:cNvSpPr/>
              <p:nvPr/>
            </p:nvSpPr>
            <p:spPr>
              <a:xfrm flipH="1">
                <a:off x="7427070"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1"/>
              <p:cNvSpPr/>
              <p:nvPr/>
            </p:nvSpPr>
            <p:spPr>
              <a:xfrm flipH="1">
                <a:off x="7427070"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1"/>
              <p:cNvSpPr/>
              <p:nvPr/>
            </p:nvSpPr>
            <p:spPr>
              <a:xfrm flipH="1">
                <a:off x="7427070"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 name="Google Shape;259;p11"/>
            <p:cNvGrpSpPr/>
            <p:nvPr/>
          </p:nvGrpSpPr>
          <p:grpSpPr>
            <a:xfrm>
              <a:off x="8541133" y="4518900"/>
              <a:ext cx="231600" cy="624600"/>
              <a:chOff x="8541133" y="4518900"/>
              <a:chExt cx="231600" cy="624600"/>
            </a:xfrm>
          </p:grpSpPr>
          <p:sp>
            <p:nvSpPr>
              <p:cNvPr id="260" name="Google Shape;260;p11"/>
              <p:cNvSpPr/>
              <p:nvPr/>
            </p:nvSpPr>
            <p:spPr>
              <a:xfrm flipH="1">
                <a:off x="854113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1"/>
              <p:cNvSpPr/>
              <p:nvPr/>
            </p:nvSpPr>
            <p:spPr>
              <a:xfrm flipH="1">
                <a:off x="854113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1"/>
              <p:cNvSpPr/>
              <p:nvPr/>
            </p:nvSpPr>
            <p:spPr>
              <a:xfrm flipH="1">
                <a:off x="854113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11"/>
            <p:cNvGrpSpPr/>
            <p:nvPr/>
          </p:nvGrpSpPr>
          <p:grpSpPr>
            <a:xfrm>
              <a:off x="8912488" y="4309200"/>
              <a:ext cx="231600" cy="834300"/>
              <a:chOff x="8912488" y="4309200"/>
              <a:chExt cx="231600" cy="834300"/>
            </a:xfrm>
          </p:grpSpPr>
          <p:sp>
            <p:nvSpPr>
              <p:cNvPr id="264" name="Google Shape;264;p11"/>
              <p:cNvSpPr/>
              <p:nvPr/>
            </p:nvSpPr>
            <p:spPr>
              <a:xfrm flipH="1">
                <a:off x="89124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1"/>
              <p:cNvSpPr/>
              <p:nvPr/>
            </p:nvSpPr>
            <p:spPr>
              <a:xfrm flipH="1">
                <a:off x="89124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1"/>
              <p:cNvSpPr/>
              <p:nvPr/>
            </p:nvSpPr>
            <p:spPr>
              <a:xfrm flipH="1">
                <a:off x="89124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1"/>
              <p:cNvSpPr/>
              <p:nvPr/>
            </p:nvSpPr>
            <p:spPr>
              <a:xfrm flipH="1">
                <a:off x="89124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8" name="Google Shape;268;p11"/>
          <p:cNvSpPr txBox="1">
            <a:spLocks noGrp="1"/>
          </p:cNvSpPr>
          <p:nvPr>
            <p:ph type="title" hasCustomPrompt="1"/>
          </p:nvPr>
        </p:nvSpPr>
        <p:spPr>
          <a:xfrm>
            <a:off x="1388625" y="772725"/>
            <a:ext cx="6366900" cy="18633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8000"/>
              <a:buNone/>
              <a:defRPr sz="8000">
                <a:solidFill>
                  <a:schemeClr val="lt1"/>
                </a:solidFill>
              </a:defRPr>
            </a:lvl1pPr>
            <a:lvl2pPr lvl="1" algn="ctr">
              <a:spcBef>
                <a:spcPts val="0"/>
              </a:spcBef>
              <a:spcAft>
                <a:spcPts val="0"/>
              </a:spcAft>
              <a:buClr>
                <a:schemeClr val="lt1"/>
              </a:buClr>
              <a:buSzPts val="8000"/>
              <a:buNone/>
              <a:defRPr sz="8000">
                <a:solidFill>
                  <a:schemeClr val="lt1"/>
                </a:solidFill>
              </a:defRPr>
            </a:lvl2pPr>
            <a:lvl3pPr lvl="2" algn="ctr">
              <a:spcBef>
                <a:spcPts val="0"/>
              </a:spcBef>
              <a:spcAft>
                <a:spcPts val="0"/>
              </a:spcAft>
              <a:buClr>
                <a:schemeClr val="lt1"/>
              </a:buClr>
              <a:buSzPts val="8000"/>
              <a:buNone/>
              <a:defRPr sz="8000">
                <a:solidFill>
                  <a:schemeClr val="lt1"/>
                </a:solidFill>
              </a:defRPr>
            </a:lvl3pPr>
            <a:lvl4pPr lvl="3" algn="ctr">
              <a:spcBef>
                <a:spcPts val="0"/>
              </a:spcBef>
              <a:spcAft>
                <a:spcPts val="0"/>
              </a:spcAft>
              <a:buClr>
                <a:schemeClr val="lt1"/>
              </a:buClr>
              <a:buSzPts val="8000"/>
              <a:buNone/>
              <a:defRPr sz="8000">
                <a:solidFill>
                  <a:schemeClr val="lt1"/>
                </a:solidFill>
              </a:defRPr>
            </a:lvl4pPr>
            <a:lvl5pPr lvl="4" algn="ctr">
              <a:spcBef>
                <a:spcPts val="0"/>
              </a:spcBef>
              <a:spcAft>
                <a:spcPts val="0"/>
              </a:spcAft>
              <a:buClr>
                <a:schemeClr val="lt1"/>
              </a:buClr>
              <a:buSzPts val="8000"/>
              <a:buNone/>
              <a:defRPr sz="8000">
                <a:solidFill>
                  <a:schemeClr val="lt1"/>
                </a:solidFill>
              </a:defRPr>
            </a:lvl5pPr>
            <a:lvl6pPr lvl="5" algn="ctr">
              <a:spcBef>
                <a:spcPts val="0"/>
              </a:spcBef>
              <a:spcAft>
                <a:spcPts val="0"/>
              </a:spcAft>
              <a:buClr>
                <a:schemeClr val="lt1"/>
              </a:buClr>
              <a:buSzPts val="8000"/>
              <a:buNone/>
              <a:defRPr sz="8000">
                <a:solidFill>
                  <a:schemeClr val="lt1"/>
                </a:solidFill>
              </a:defRPr>
            </a:lvl6pPr>
            <a:lvl7pPr lvl="6" algn="ctr">
              <a:spcBef>
                <a:spcPts val="0"/>
              </a:spcBef>
              <a:spcAft>
                <a:spcPts val="0"/>
              </a:spcAft>
              <a:buClr>
                <a:schemeClr val="lt1"/>
              </a:buClr>
              <a:buSzPts val="8000"/>
              <a:buNone/>
              <a:defRPr sz="8000">
                <a:solidFill>
                  <a:schemeClr val="lt1"/>
                </a:solidFill>
              </a:defRPr>
            </a:lvl7pPr>
            <a:lvl8pPr lvl="7" algn="ctr">
              <a:spcBef>
                <a:spcPts val="0"/>
              </a:spcBef>
              <a:spcAft>
                <a:spcPts val="0"/>
              </a:spcAft>
              <a:buClr>
                <a:schemeClr val="lt1"/>
              </a:buClr>
              <a:buSzPts val="8000"/>
              <a:buNone/>
              <a:defRPr sz="8000">
                <a:solidFill>
                  <a:schemeClr val="lt1"/>
                </a:solidFill>
              </a:defRPr>
            </a:lvl8pPr>
            <a:lvl9pPr lvl="8" algn="ctr">
              <a:spcBef>
                <a:spcPts val="0"/>
              </a:spcBef>
              <a:spcAft>
                <a:spcPts val="0"/>
              </a:spcAft>
              <a:buClr>
                <a:schemeClr val="lt1"/>
              </a:buClr>
              <a:buSzPts val="8000"/>
              <a:buNone/>
              <a:defRPr sz="8000">
                <a:solidFill>
                  <a:schemeClr val="lt1"/>
                </a:solidFill>
              </a:defRPr>
            </a:lvl9pPr>
          </a:lstStyle>
          <a:p>
            <a:r>
              <a:t>xx%</a:t>
            </a:r>
          </a:p>
        </p:txBody>
      </p:sp>
      <p:sp>
        <p:nvSpPr>
          <p:cNvPr id="269" name="Google Shape;269;p11"/>
          <p:cNvSpPr txBox="1">
            <a:spLocks noGrp="1"/>
          </p:cNvSpPr>
          <p:nvPr>
            <p:ph type="body" idx="1"/>
          </p:nvPr>
        </p:nvSpPr>
        <p:spPr>
          <a:xfrm>
            <a:off x="1388625" y="2712300"/>
            <a:ext cx="6366900" cy="1111200"/>
          </a:xfrm>
          <a:prstGeom prst="rect">
            <a:avLst/>
          </a:prstGeom>
        </p:spPr>
        <p:txBody>
          <a:bodyPr spcFirstLastPara="1" wrap="square" lIns="91425" tIns="91425" rIns="91425" bIns="91425" anchor="t" anchorCtr="0">
            <a:noAutofit/>
          </a:bodyPr>
          <a:lstStyle>
            <a:lvl1pPr marL="457200" lvl="0" indent="-311150" algn="ctr">
              <a:spcBef>
                <a:spcPts val="0"/>
              </a:spcBef>
              <a:spcAft>
                <a:spcPts val="0"/>
              </a:spcAft>
              <a:buClr>
                <a:schemeClr val="lt1"/>
              </a:buClr>
              <a:buSzPts val="1300"/>
              <a:buChar char="●"/>
              <a:defRPr>
                <a:solidFill>
                  <a:schemeClr val="lt1"/>
                </a:solidFill>
              </a:defRPr>
            </a:lvl1pPr>
            <a:lvl2pPr marL="914400" lvl="1" indent="-298450" algn="ctr">
              <a:spcBef>
                <a:spcPts val="1600"/>
              </a:spcBef>
              <a:spcAft>
                <a:spcPts val="0"/>
              </a:spcAft>
              <a:buClr>
                <a:schemeClr val="lt1"/>
              </a:buClr>
              <a:buSzPts val="1100"/>
              <a:buChar char="○"/>
              <a:defRPr>
                <a:solidFill>
                  <a:schemeClr val="lt1"/>
                </a:solidFill>
              </a:defRPr>
            </a:lvl2pPr>
            <a:lvl3pPr marL="1371600" lvl="2" indent="-298450" algn="ctr">
              <a:spcBef>
                <a:spcPts val="1600"/>
              </a:spcBef>
              <a:spcAft>
                <a:spcPts val="0"/>
              </a:spcAft>
              <a:buClr>
                <a:schemeClr val="lt1"/>
              </a:buClr>
              <a:buSzPts val="1100"/>
              <a:buChar char="■"/>
              <a:defRPr>
                <a:solidFill>
                  <a:schemeClr val="lt1"/>
                </a:solidFill>
              </a:defRPr>
            </a:lvl3pPr>
            <a:lvl4pPr marL="1828800" lvl="3" indent="-298450" algn="ctr">
              <a:spcBef>
                <a:spcPts val="1600"/>
              </a:spcBef>
              <a:spcAft>
                <a:spcPts val="0"/>
              </a:spcAft>
              <a:buClr>
                <a:schemeClr val="lt1"/>
              </a:buClr>
              <a:buSzPts val="1100"/>
              <a:buChar char="●"/>
              <a:defRPr>
                <a:solidFill>
                  <a:schemeClr val="lt1"/>
                </a:solidFill>
              </a:defRPr>
            </a:lvl4pPr>
            <a:lvl5pPr marL="2286000" lvl="4" indent="-298450" algn="ctr">
              <a:spcBef>
                <a:spcPts val="1600"/>
              </a:spcBef>
              <a:spcAft>
                <a:spcPts val="0"/>
              </a:spcAft>
              <a:buClr>
                <a:schemeClr val="lt1"/>
              </a:buClr>
              <a:buSzPts val="1100"/>
              <a:buChar char="○"/>
              <a:defRPr>
                <a:solidFill>
                  <a:schemeClr val="lt1"/>
                </a:solidFill>
              </a:defRPr>
            </a:lvl5pPr>
            <a:lvl6pPr marL="2743200" lvl="5" indent="-298450" algn="ctr">
              <a:spcBef>
                <a:spcPts val="1600"/>
              </a:spcBef>
              <a:spcAft>
                <a:spcPts val="0"/>
              </a:spcAft>
              <a:buClr>
                <a:schemeClr val="lt1"/>
              </a:buClr>
              <a:buSzPts val="1100"/>
              <a:buChar char="■"/>
              <a:defRPr>
                <a:solidFill>
                  <a:schemeClr val="lt1"/>
                </a:solidFill>
              </a:defRPr>
            </a:lvl6pPr>
            <a:lvl7pPr marL="3200400" lvl="6" indent="-298450" algn="ctr">
              <a:spcBef>
                <a:spcPts val="1600"/>
              </a:spcBef>
              <a:spcAft>
                <a:spcPts val="0"/>
              </a:spcAft>
              <a:buClr>
                <a:schemeClr val="lt1"/>
              </a:buClr>
              <a:buSzPts val="1100"/>
              <a:buChar char="●"/>
              <a:defRPr>
                <a:solidFill>
                  <a:schemeClr val="lt1"/>
                </a:solidFill>
              </a:defRPr>
            </a:lvl7pPr>
            <a:lvl8pPr marL="3657600" lvl="7" indent="-298450" algn="ctr">
              <a:spcBef>
                <a:spcPts val="1600"/>
              </a:spcBef>
              <a:spcAft>
                <a:spcPts val="0"/>
              </a:spcAft>
              <a:buClr>
                <a:schemeClr val="lt1"/>
              </a:buClr>
              <a:buSzPts val="1100"/>
              <a:buChar char="○"/>
              <a:defRPr>
                <a:solidFill>
                  <a:schemeClr val="lt1"/>
                </a:solidFill>
              </a:defRPr>
            </a:lvl8pPr>
            <a:lvl9pPr marL="4114800" lvl="8" indent="-298450" algn="ctr">
              <a:spcBef>
                <a:spcPts val="1600"/>
              </a:spcBef>
              <a:spcAft>
                <a:spcPts val="1600"/>
              </a:spcAft>
              <a:buClr>
                <a:schemeClr val="lt1"/>
              </a:buClr>
              <a:buSzPts val="1100"/>
              <a:buChar char="■"/>
              <a:defRPr>
                <a:solidFill>
                  <a:schemeClr val="lt1"/>
                </a:solidFill>
              </a:defRPr>
            </a:lvl9pPr>
          </a:lstStyle>
          <a:p>
            <a:endParaRPr/>
          </a:p>
        </p:txBody>
      </p:sp>
      <p:sp>
        <p:nvSpPr>
          <p:cNvPr id="270" name="Google Shape;270;p11"/>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tr"/>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1"/>
        <p:cNvGrpSpPr/>
        <p:nvPr/>
      </p:nvGrpSpPr>
      <p:grpSpPr>
        <a:xfrm>
          <a:off x="0" y="0"/>
          <a:ext cx="0" cy="0"/>
          <a:chOff x="0" y="0"/>
          <a:chExt cx="0" cy="0"/>
        </a:xfrm>
      </p:grpSpPr>
      <p:sp>
        <p:nvSpPr>
          <p:cNvPr id="272" name="Google Shape;272;p12"/>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_alt2">
  <p:cSld name="TITLE_AND_BODY_2_1">
    <p:spTree>
      <p:nvGrpSpPr>
        <p:cNvPr id="1" name="Shape 273"/>
        <p:cNvGrpSpPr/>
        <p:nvPr/>
      </p:nvGrpSpPr>
      <p:grpSpPr>
        <a:xfrm>
          <a:off x="0" y="0"/>
          <a:ext cx="0" cy="0"/>
          <a:chOff x="0" y="0"/>
          <a:chExt cx="0" cy="0"/>
        </a:xfrm>
      </p:grpSpPr>
      <p:sp>
        <p:nvSpPr>
          <p:cNvPr id="274" name="Google Shape;274;p13"/>
          <p:cNvSpPr txBox="1">
            <a:spLocks noGrp="1"/>
          </p:cNvSpPr>
          <p:nvPr>
            <p:ph type="title"/>
          </p:nvPr>
        </p:nvSpPr>
        <p:spPr>
          <a:xfrm>
            <a:off x="702850" y="1708619"/>
            <a:ext cx="3333300" cy="14709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275" name="Google Shape;275;p13"/>
          <p:cNvSpPr/>
          <p:nvPr/>
        </p:nvSpPr>
        <p:spPr>
          <a:xfrm>
            <a:off x="0" y="3486600"/>
            <a:ext cx="9144000" cy="1656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3">
            <a:hlinkClick r:id="rId2" action="ppaction://hlinksldjump"/>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3">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3">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3">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0" name="Google Shape;280;p13"/>
          <p:cNvGrpSpPr/>
          <p:nvPr/>
        </p:nvGrpSpPr>
        <p:grpSpPr>
          <a:xfrm>
            <a:off x="0" y="381001"/>
            <a:ext cx="1037850" cy="1016287"/>
            <a:chOff x="0" y="381001"/>
            <a:chExt cx="1037850" cy="1016287"/>
          </a:xfrm>
        </p:grpSpPr>
        <p:sp>
          <p:nvSpPr>
            <p:cNvPr id="281" name="Google Shape;281;p13"/>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3"/>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3" name="Google Shape;283;p13"/>
          <p:cNvSpPr txBox="1">
            <a:spLocks noGrp="1"/>
          </p:cNvSpPr>
          <p:nvPr>
            <p:ph type="title" idx="2"/>
          </p:nvPr>
        </p:nvSpPr>
        <p:spPr>
          <a:xfrm>
            <a:off x="1297500" y="459490"/>
            <a:ext cx="3005700" cy="510900"/>
          </a:xfrm>
          <a:prstGeom prst="rect">
            <a:avLst/>
          </a:prstGeom>
        </p:spPr>
        <p:txBody>
          <a:bodyPr spcFirstLastPara="1" wrap="square" lIns="91425" tIns="91425" rIns="91425" bIns="91425" anchor="t" anchorCtr="0">
            <a:no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284" name="Google Shape;284;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tr"/>
              <a:pPr marL="0" lvl="0" indent="0" algn="r" rtl="0">
                <a:spcBef>
                  <a:spcPts val="0"/>
                </a:spcBef>
                <a:spcAft>
                  <a:spcPts val="0"/>
                </a:spcAft>
                <a:buNone/>
              </a:pPr>
              <a:t>‹#›</a:t>
            </a:fld>
            <a:endParaRPr/>
          </a:p>
        </p:txBody>
      </p:sp>
      <p:sp>
        <p:nvSpPr>
          <p:cNvPr id="285" name="Google Shape;285;p13"/>
          <p:cNvSpPr txBox="1">
            <a:spLocks noGrp="1"/>
          </p:cNvSpPr>
          <p:nvPr>
            <p:ph type="body" idx="1"/>
          </p:nvPr>
        </p:nvSpPr>
        <p:spPr>
          <a:xfrm>
            <a:off x="702850" y="3625275"/>
            <a:ext cx="3333300" cy="765300"/>
          </a:xfrm>
          <a:prstGeom prst="rect">
            <a:avLst/>
          </a:prstGeom>
        </p:spPr>
        <p:txBody>
          <a:bodyPr spcFirstLastPara="1" wrap="square" lIns="91425" tIns="91425" rIns="91425" bIns="91425" anchor="t" anchorCtr="0">
            <a:noAutofit/>
          </a:bodyPr>
          <a:lstStyle>
            <a:lvl1pPr marL="457200" lvl="0" indent="-298450" rtl="0">
              <a:spcBef>
                <a:spcPts val="0"/>
              </a:spcBef>
              <a:spcAft>
                <a:spcPts val="0"/>
              </a:spcAft>
              <a:buClr>
                <a:schemeClr val="dk1"/>
              </a:buClr>
              <a:buSzPts val="1100"/>
              <a:buChar char="●"/>
              <a:defRPr sz="1100">
                <a:solidFill>
                  <a:schemeClr val="dk1"/>
                </a:solidFill>
              </a:defRPr>
            </a:lvl1pPr>
            <a:lvl2pPr marL="914400" lvl="1" indent="-298450" rtl="0">
              <a:spcBef>
                <a:spcPts val="1600"/>
              </a:spcBef>
              <a:spcAft>
                <a:spcPts val="0"/>
              </a:spcAft>
              <a:buClr>
                <a:schemeClr val="dk1"/>
              </a:buClr>
              <a:buSzPts val="1100"/>
              <a:buChar char="○"/>
              <a:defRPr>
                <a:solidFill>
                  <a:schemeClr val="dk1"/>
                </a:solidFill>
              </a:defRPr>
            </a:lvl2pPr>
            <a:lvl3pPr marL="1371600" lvl="2" indent="-298450" rtl="0">
              <a:spcBef>
                <a:spcPts val="1600"/>
              </a:spcBef>
              <a:spcAft>
                <a:spcPts val="0"/>
              </a:spcAft>
              <a:buClr>
                <a:schemeClr val="dk1"/>
              </a:buClr>
              <a:buSzPts val="1100"/>
              <a:buChar char="■"/>
              <a:defRPr>
                <a:solidFill>
                  <a:schemeClr val="dk1"/>
                </a:solidFill>
              </a:defRPr>
            </a:lvl3pPr>
            <a:lvl4pPr marL="1828800" lvl="3" indent="-298450" rtl="0">
              <a:spcBef>
                <a:spcPts val="1600"/>
              </a:spcBef>
              <a:spcAft>
                <a:spcPts val="0"/>
              </a:spcAft>
              <a:buClr>
                <a:schemeClr val="dk1"/>
              </a:buClr>
              <a:buSzPts val="1100"/>
              <a:buChar char="●"/>
              <a:defRPr>
                <a:solidFill>
                  <a:schemeClr val="dk1"/>
                </a:solidFill>
              </a:defRPr>
            </a:lvl4pPr>
            <a:lvl5pPr marL="2286000" lvl="4" indent="-298450" rtl="0">
              <a:spcBef>
                <a:spcPts val="1600"/>
              </a:spcBef>
              <a:spcAft>
                <a:spcPts val="0"/>
              </a:spcAft>
              <a:buClr>
                <a:schemeClr val="dk1"/>
              </a:buClr>
              <a:buSzPts val="1100"/>
              <a:buChar char="○"/>
              <a:defRPr>
                <a:solidFill>
                  <a:schemeClr val="dk1"/>
                </a:solidFill>
              </a:defRPr>
            </a:lvl5pPr>
            <a:lvl6pPr marL="2743200" lvl="5" indent="-298450" rtl="0">
              <a:spcBef>
                <a:spcPts val="1600"/>
              </a:spcBef>
              <a:spcAft>
                <a:spcPts val="0"/>
              </a:spcAft>
              <a:buClr>
                <a:schemeClr val="dk1"/>
              </a:buClr>
              <a:buSzPts val="1100"/>
              <a:buChar char="■"/>
              <a:defRPr>
                <a:solidFill>
                  <a:schemeClr val="dk1"/>
                </a:solidFill>
              </a:defRPr>
            </a:lvl6pPr>
            <a:lvl7pPr marL="3200400" lvl="6" indent="-298450" rtl="0">
              <a:spcBef>
                <a:spcPts val="1600"/>
              </a:spcBef>
              <a:spcAft>
                <a:spcPts val="0"/>
              </a:spcAft>
              <a:buClr>
                <a:schemeClr val="dk1"/>
              </a:buClr>
              <a:buSzPts val="1100"/>
              <a:buChar char="●"/>
              <a:defRPr>
                <a:solidFill>
                  <a:schemeClr val="dk1"/>
                </a:solidFill>
              </a:defRPr>
            </a:lvl7pPr>
            <a:lvl8pPr marL="3657600" lvl="7" indent="-298450" rtl="0">
              <a:spcBef>
                <a:spcPts val="1600"/>
              </a:spcBef>
              <a:spcAft>
                <a:spcPts val="0"/>
              </a:spcAft>
              <a:buClr>
                <a:schemeClr val="dk1"/>
              </a:buClr>
              <a:buSzPts val="1100"/>
              <a:buChar char="○"/>
              <a:defRPr>
                <a:solidFill>
                  <a:schemeClr val="dk1"/>
                </a:solidFill>
              </a:defRPr>
            </a:lvl8pPr>
            <a:lvl9pPr marL="4114800" lvl="8" indent="-298450" rtl="0">
              <a:spcBef>
                <a:spcPts val="1600"/>
              </a:spcBef>
              <a:spcAft>
                <a:spcPts val="1600"/>
              </a:spcAft>
              <a:buClr>
                <a:schemeClr val="dk1"/>
              </a:buClr>
              <a:buSzPts val="1100"/>
              <a:buChar char="■"/>
              <a:defRPr>
                <a:solidFill>
                  <a:schemeClr val="dk1"/>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_alt1">
  <p:cSld name="TITLE_AND_BODY_2_2">
    <p:spTree>
      <p:nvGrpSpPr>
        <p:cNvPr id="1" name="Shape 286"/>
        <p:cNvGrpSpPr/>
        <p:nvPr/>
      </p:nvGrpSpPr>
      <p:grpSpPr>
        <a:xfrm>
          <a:off x="0" y="0"/>
          <a:ext cx="0" cy="0"/>
          <a:chOff x="0" y="0"/>
          <a:chExt cx="0" cy="0"/>
        </a:xfrm>
      </p:grpSpPr>
      <p:sp>
        <p:nvSpPr>
          <p:cNvPr id="287" name="Google Shape;287;p14"/>
          <p:cNvSpPr txBox="1">
            <a:spLocks noGrp="1"/>
          </p:cNvSpPr>
          <p:nvPr>
            <p:ph type="title"/>
          </p:nvPr>
        </p:nvSpPr>
        <p:spPr>
          <a:xfrm>
            <a:off x="361071" y="1924852"/>
            <a:ext cx="2304900" cy="17973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288" name="Google Shape;288;p14"/>
          <p:cNvSpPr/>
          <p:nvPr/>
        </p:nvSpPr>
        <p:spPr>
          <a:xfrm>
            <a:off x="4564200" y="0"/>
            <a:ext cx="45798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4"/>
          <p:cNvSpPr txBox="1">
            <a:spLocks noGrp="1"/>
          </p:cNvSpPr>
          <p:nvPr>
            <p:ph type="body" idx="1"/>
          </p:nvPr>
        </p:nvSpPr>
        <p:spPr>
          <a:xfrm>
            <a:off x="6451271" y="1924850"/>
            <a:ext cx="2304900" cy="1797300"/>
          </a:xfrm>
          <a:prstGeom prst="rect">
            <a:avLst/>
          </a:prstGeom>
        </p:spPr>
        <p:txBody>
          <a:bodyPr spcFirstLastPara="1" wrap="square" lIns="91425" tIns="91425" rIns="91425" bIns="91425" anchor="t" anchorCtr="0">
            <a:noAutofit/>
          </a:bodyPr>
          <a:lstStyle>
            <a:lvl1pPr marL="457200" lvl="0" indent="-298450" rtl="0">
              <a:spcBef>
                <a:spcPts val="0"/>
              </a:spcBef>
              <a:spcAft>
                <a:spcPts val="0"/>
              </a:spcAft>
              <a:buClr>
                <a:schemeClr val="dk1"/>
              </a:buClr>
              <a:buSzPts val="1100"/>
              <a:buChar char="●"/>
              <a:defRPr sz="1100">
                <a:solidFill>
                  <a:schemeClr val="dk1"/>
                </a:solidFill>
              </a:defRPr>
            </a:lvl1pPr>
            <a:lvl2pPr marL="914400" lvl="1" indent="-298450" rtl="0">
              <a:spcBef>
                <a:spcPts val="1600"/>
              </a:spcBef>
              <a:spcAft>
                <a:spcPts val="0"/>
              </a:spcAft>
              <a:buClr>
                <a:schemeClr val="dk1"/>
              </a:buClr>
              <a:buSzPts val="1100"/>
              <a:buChar char="○"/>
              <a:defRPr>
                <a:solidFill>
                  <a:schemeClr val="dk1"/>
                </a:solidFill>
              </a:defRPr>
            </a:lvl2pPr>
            <a:lvl3pPr marL="1371600" lvl="2" indent="-298450" rtl="0">
              <a:spcBef>
                <a:spcPts val="1600"/>
              </a:spcBef>
              <a:spcAft>
                <a:spcPts val="0"/>
              </a:spcAft>
              <a:buClr>
                <a:schemeClr val="dk1"/>
              </a:buClr>
              <a:buSzPts val="1100"/>
              <a:buChar char="■"/>
              <a:defRPr>
                <a:solidFill>
                  <a:schemeClr val="dk1"/>
                </a:solidFill>
              </a:defRPr>
            </a:lvl3pPr>
            <a:lvl4pPr marL="1828800" lvl="3" indent="-298450" rtl="0">
              <a:spcBef>
                <a:spcPts val="1600"/>
              </a:spcBef>
              <a:spcAft>
                <a:spcPts val="0"/>
              </a:spcAft>
              <a:buClr>
                <a:schemeClr val="dk1"/>
              </a:buClr>
              <a:buSzPts val="1100"/>
              <a:buChar char="●"/>
              <a:defRPr>
                <a:solidFill>
                  <a:schemeClr val="dk1"/>
                </a:solidFill>
              </a:defRPr>
            </a:lvl4pPr>
            <a:lvl5pPr marL="2286000" lvl="4" indent="-298450" rtl="0">
              <a:spcBef>
                <a:spcPts val="1600"/>
              </a:spcBef>
              <a:spcAft>
                <a:spcPts val="0"/>
              </a:spcAft>
              <a:buClr>
                <a:schemeClr val="dk1"/>
              </a:buClr>
              <a:buSzPts val="1100"/>
              <a:buChar char="○"/>
              <a:defRPr>
                <a:solidFill>
                  <a:schemeClr val="dk1"/>
                </a:solidFill>
              </a:defRPr>
            </a:lvl5pPr>
            <a:lvl6pPr marL="2743200" lvl="5" indent="-298450" rtl="0">
              <a:spcBef>
                <a:spcPts val="1600"/>
              </a:spcBef>
              <a:spcAft>
                <a:spcPts val="0"/>
              </a:spcAft>
              <a:buClr>
                <a:schemeClr val="dk1"/>
              </a:buClr>
              <a:buSzPts val="1100"/>
              <a:buChar char="■"/>
              <a:defRPr>
                <a:solidFill>
                  <a:schemeClr val="dk1"/>
                </a:solidFill>
              </a:defRPr>
            </a:lvl6pPr>
            <a:lvl7pPr marL="3200400" lvl="6" indent="-298450" rtl="0">
              <a:spcBef>
                <a:spcPts val="1600"/>
              </a:spcBef>
              <a:spcAft>
                <a:spcPts val="0"/>
              </a:spcAft>
              <a:buClr>
                <a:schemeClr val="dk1"/>
              </a:buClr>
              <a:buSzPts val="1100"/>
              <a:buChar char="●"/>
              <a:defRPr>
                <a:solidFill>
                  <a:schemeClr val="dk1"/>
                </a:solidFill>
              </a:defRPr>
            </a:lvl7pPr>
            <a:lvl8pPr marL="3657600" lvl="7" indent="-298450" rtl="0">
              <a:spcBef>
                <a:spcPts val="1600"/>
              </a:spcBef>
              <a:spcAft>
                <a:spcPts val="0"/>
              </a:spcAft>
              <a:buClr>
                <a:schemeClr val="dk1"/>
              </a:buClr>
              <a:buSzPts val="1100"/>
              <a:buChar char="○"/>
              <a:defRPr>
                <a:solidFill>
                  <a:schemeClr val="dk1"/>
                </a:solidFill>
              </a:defRPr>
            </a:lvl8pPr>
            <a:lvl9pPr marL="4114800" lvl="8" indent="-298450" rtl="0">
              <a:spcBef>
                <a:spcPts val="1600"/>
              </a:spcBef>
              <a:spcAft>
                <a:spcPts val="1600"/>
              </a:spcAft>
              <a:buClr>
                <a:schemeClr val="dk1"/>
              </a:buClr>
              <a:buSzPts val="1100"/>
              <a:buChar char="■"/>
              <a:defRPr>
                <a:solidFill>
                  <a:schemeClr val="dk1"/>
                </a:solidFill>
              </a:defRPr>
            </a:lvl9pPr>
          </a:lstStyle>
          <a:p>
            <a:endParaRPr/>
          </a:p>
        </p:txBody>
      </p:sp>
      <p:sp>
        <p:nvSpPr>
          <p:cNvPr id="290" name="Google Shape;290;p14">
            <a:hlinkClick r:id="rId2" action="ppaction://hlinksldjump"/>
          </p:cNvPr>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4">
            <a:hlinkClick r:id="rId2" action="ppaction://hlinksldjump"/>
          </p:cNvPr>
          <p:cNvSpPr/>
          <p:nvPr/>
        </p:nvSpPr>
        <p:spPr>
          <a:xfrm>
            <a:off x="212050" y="221751"/>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4">
            <a:hlinkClick r:id="rId2" action="ppaction://hlinksldjump"/>
          </p:cNvPr>
          <p:cNvSpPr/>
          <p:nvPr/>
        </p:nvSpPr>
        <p:spPr>
          <a:xfrm>
            <a:off x="212050" y="284225"/>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4">
            <a:hlinkClick r:id="rId2" action="ppaction://hlinksldjump"/>
          </p:cNvPr>
          <p:cNvSpPr/>
          <p:nvPr/>
        </p:nvSpPr>
        <p:spPr>
          <a:xfrm>
            <a:off x="212050" y="346699"/>
            <a:ext cx="219600" cy="18900"/>
          </a:xfrm>
          <a:prstGeom prst="rect">
            <a:avLst/>
          </a:prstGeom>
          <a:solidFill>
            <a:srgbClr val="55688B">
              <a:alpha val="3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4" name="Google Shape;294;p14"/>
          <p:cNvGrpSpPr/>
          <p:nvPr/>
        </p:nvGrpSpPr>
        <p:grpSpPr>
          <a:xfrm>
            <a:off x="0" y="381001"/>
            <a:ext cx="1037850" cy="1016287"/>
            <a:chOff x="0" y="381001"/>
            <a:chExt cx="1037850" cy="1016287"/>
          </a:xfrm>
        </p:grpSpPr>
        <p:sp>
          <p:nvSpPr>
            <p:cNvPr id="295" name="Google Shape;295;p14"/>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4"/>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7" name="Google Shape;297;p14"/>
          <p:cNvSpPr txBox="1">
            <a:spLocks noGrp="1"/>
          </p:cNvSpPr>
          <p:nvPr>
            <p:ph type="title" idx="2"/>
          </p:nvPr>
        </p:nvSpPr>
        <p:spPr>
          <a:xfrm>
            <a:off x="1297500" y="459490"/>
            <a:ext cx="3005700" cy="510900"/>
          </a:xfrm>
          <a:prstGeom prst="rect">
            <a:avLst/>
          </a:prstGeom>
        </p:spPr>
        <p:txBody>
          <a:bodyPr spcFirstLastPara="1" wrap="square" lIns="91425" tIns="91425" rIns="91425" bIns="91425" anchor="t" anchorCtr="0">
            <a:no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298" name="Google Shape;298;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tr"/>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49"/>
        <p:cNvGrpSpPr/>
        <p:nvPr/>
      </p:nvGrpSpPr>
      <p:grpSpPr>
        <a:xfrm>
          <a:off x="0" y="0"/>
          <a:ext cx="0" cy="0"/>
          <a:chOff x="0" y="0"/>
          <a:chExt cx="0" cy="0"/>
        </a:xfrm>
      </p:grpSpPr>
      <p:grpSp>
        <p:nvGrpSpPr>
          <p:cNvPr id="50" name="Google Shape;50;p3"/>
          <p:cNvGrpSpPr/>
          <p:nvPr/>
        </p:nvGrpSpPr>
        <p:grpSpPr>
          <a:xfrm>
            <a:off x="146769" y="3406"/>
            <a:ext cx="1233215" cy="1384535"/>
            <a:chOff x="146769" y="3406"/>
            <a:chExt cx="1233215" cy="1384535"/>
          </a:xfrm>
        </p:grpSpPr>
        <p:grpSp>
          <p:nvGrpSpPr>
            <p:cNvPr id="51" name="Google Shape;51;p3"/>
            <p:cNvGrpSpPr/>
            <p:nvPr/>
          </p:nvGrpSpPr>
          <p:grpSpPr>
            <a:xfrm>
              <a:off x="1063183" y="3406"/>
              <a:ext cx="316800" cy="688513"/>
              <a:chOff x="1063183" y="3406"/>
              <a:chExt cx="316800" cy="688513"/>
            </a:xfrm>
          </p:grpSpPr>
          <p:sp>
            <p:nvSpPr>
              <p:cNvPr id="52" name="Google Shape;52;p3"/>
              <p:cNvSpPr/>
              <p:nvPr/>
            </p:nvSpPr>
            <p:spPr>
              <a:xfrm rot="10800000">
                <a:off x="1063183"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rot="10800000">
                <a:off x="1063183"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3"/>
            <p:cNvGrpSpPr/>
            <p:nvPr/>
          </p:nvGrpSpPr>
          <p:grpSpPr>
            <a:xfrm>
              <a:off x="604976" y="3406"/>
              <a:ext cx="316800" cy="1036524"/>
              <a:chOff x="604976" y="3406"/>
              <a:chExt cx="316800" cy="1036524"/>
            </a:xfrm>
          </p:grpSpPr>
          <p:sp>
            <p:nvSpPr>
              <p:cNvPr id="55" name="Google Shape;55;p3"/>
              <p:cNvSpPr/>
              <p:nvPr/>
            </p:nvSpPr>
            <p:spPr>
              <a:xfrm rot="10800000">
                <a:off x="604976"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rot="10800000">
                <a:off x="604976"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rot="10800000">
                <a:off x="604976"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58;p3"/>
            <p:cNvGrpSpPr/>
            <p:nvPr/>
          </p:nvGrpSpPr>
          <p:grpSpPr>
            <a:xfrm>
              <a:off x="146769" y="3406"/>
              <a:ext cx="316800" cy="1384535"/>
              <a:chOff x="146769" y="3406"/>
              <a:chExt cx="316800" cy="1384535"/>
            </a:xfrm>
          </p:grpSpPr>
          <p:sp>
            <p:nvSpPr>
              <p:cNvPr id="59" name="Google Shape;59;p3"/>
              <p:cNvSpPr/>
              <p:nvPr/>
            </p:nvSpPr>
            <p:spPr>
              <a:xfrm rot="10800000">
                <a:off x="146769"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rot="10800000">
                <a:off x="146769" y="3441"/>
                <a:ext cx="316800" cy="1384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rot="10800000">
                <a:off x="146769"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rot="10800000">
                <a:off x="146769"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3" name="Google Shape;63;p3"/>
          <p:cNvGrpSpPr/>
          <p:nvPr/>
        </p:nvGrpSpPr>
        <p:grpSpPr>
          <a:xfrm>
            <a:off x="6775084" y="2904008"/>
            <a:ext cx="2186148" cy="2239500"/>
            <a:chOff x="6775084" y="2904008"/>
            <a:chExt cx="2186148" cy="2239500"/>
          </a:xfrm>
        </p:grpSpPr>
        <p:grpSp>
          <p:nvGrpSpPr>
            <p:cNvPr id="64" name="Google Shape;64;p3"/>
            <p:cNvGrpSpPr/>
            <p:nvPr/>
          </p:nvGrpSpPr>
          <p:grpSpPr>
            <a:xfrm>
              <a:off x="6775084" y="4253708"/>
              <a:ext cx="409500" cy="889800"/>
              <a:chOff x="6775084" y="4253708"/>
              <a:chExt cx="409500" cy="889800"/>
            </a:xfrm>
          </p:grpSpPr>
          <p:sp>
            <p:nvSpPr>
              <p:cNvPr id="65" name="Google Shape;65;p3"/>
              <p:cNvSpPr/>
              <p:nvPr/>
            </p:nvSpPr>
            <p:spPr>
              <a:xfrm>
                <a:off x="6775084"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6775084"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3"/>
            <p:cNvGrpSpPr/>
            <p:nvPr/>
          </p:nvGrpSpPr>
          <p:grpSpPr>
            <a:xfrm>
              <a:off x="7367299" y="3804008"/>
              <a:ext cx="409500" cy="1339500"/>
              <a:chOff x="7367299" y="3804008"/>
              <a:chExt cx="409500" cy="1339500"/>
            </a:xfrm>
          </p:grpSpPr>
          <p:sp>
            <p:nvSpPr>
              <p:cNvPr id="68" name="Google Shape;68;p3"/>
              <p:cNvSpPr/>
              <p:nvPr/>
            </p:nvSpPr>
            <p:spPr>
              <a:xfrm>
                <a:off x="7367299"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7367299"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7367299"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 name="Google Shape;71;p3"/>
            <p:cNvGrpSpPr/>
            <p:nvPr/>
          </p:nvGrpSpPr>
          <p:grpSpPr>
            <a:xfrm>
              <a:off x="7959516" y="3354008"/>
              <a:ext cx="409500" cy="1789500"/>
              <a:chOff x="7959516" y="3354008"/>
              <a:chExt cx="409500" cy="1789500"/>
            </a:xfrm>
          </p:grpSpPr>
          <p:sp>
            <p:nvSpPr>
              <p:cNvPr id="72" name="Google Shape;72;p3"/>
              <p:cNvSpPr/>
              <p:nvPr/>
            </p:nvSpPr>
            <p:spPr>
              <a:xfrm>
                <a:off x="7959516"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7959516"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7959516"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7959516"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76;p3"/>
            <p:cNvGrpSpPr/>
            <p:nvPr/>
          </p:nvGrpSpPr>
          <p:grpSpPr>
            <a:xfrm>
              <a:off x="8551731" y="2904008"/>
              <a:ext cx="409500" cy="2239500"/>
              <a:chOff x="8551731" y="2904008"/>
              <a:chExt cx="409500" cy="2239500"/>
            </a:xfrm>
          </p:grpSpPr>
          <p:sp>
            <p:nvSpPr>
              <p:cNvPr id="77" name="Google Shape;77;p3"/>
              <p:cNvSpPr/>
              <p:nvPr/>
            </p:nvSpPr>
            <p:spPr>
              <a:xfrm>
                <a:off x="8551731"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8551731"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8551731"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8551731" y="2904008"/>
                <a:ext cx="409500" cy="22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8551731"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2" name="Google Shape;82;p3"/>
          <p:cNvSpPr txBox="1">
            <a:spLocks noGrp="1"/>
          </p:cNvSpPr>
          <p:nvPr>
            <p:ph type="title"/>
          </p:nvPr>
        </p:nvSpPr>
        <p:spPr>
          <a:xfrm>
            <a:off x="824000" y="1613825"/>
            <a:ext cx="5857800" cy="18729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83" name="Google Shape;83;p3"/>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tr"/>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4"/>
        <p:cNvGrpSpPr/>
        <p:nvPr/>
      </p:nvGrpSpPr>
      <p:grpSpPr>
        <a:xfrm>
          <a:off x="0" y="0"/>
          <a:ext cx="0" cy="0"/>
          <a:chOff x="0" y="0"/>
          <a:chExt cx="0" cy="0"/>
        </a:xfrm>
      </p:grpSpPr>
      <p:grpSp>
        <p:nvGrpSpPr>
          <p:cNvPr id="85" name="Google Shape;85;p4"/>
          <p:cNvGrpSpPr/>
          <p:nvPr/>
        </p:nvGrpSpPr>
        <p:grpSpPr>
          <a:xfrm>
            <a:off x="625966" y="299376"/>
            <a:ext cx="999312" cy="999312"/>
            <a:chOff x="348199" y="179450"/>
            <a:chExt cx="1116300" cy="1116300"/>
          </a:xfrm>
        </p:grpSpPr>
        <p:sp>
          <p:nvSpPr>
            <p:cNvPr id="86" name="Google Shape;86;p4"/>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Google Shape;88;p4"/>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9" name="Google Shape;89;p4"/>
          <p:cNvSpPr txBox="1">
            <a:spLocks noGrp="1"/>
          </p:cNvSpPr>
          <p:nvPr>
            <p:ph type="body" idx="1"/>
          </p:nvPr>
        </p:nvSpPr>
        <p:spPr>
          <a:xfrm>
            <a:off x="1303800" y="1990050"/>
            <a:ext cx="7030500" cy="25416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90" name="Google Shape;90;p4"/>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1"/>
        <p:cNvGrpSpPr/>
        <p:nvPr/>
      </p:nvGrpSpPr>
      <p:grpSpPr>
        <a:xfrm>
          <a:off x="0" y="0"/>
          <a:ext cx="0" cy="0"/>
          <a:chOff x="0" y="0"/>
          <a:chExt cx="0" cy="0"/>
        </a:xfrm>
      </p:grpSpPr>
      <p:grpSp>
        <p:nvGrpSpPr>
          <p:cNvPr id="92" name="Google Shape;92;p5"/>
          <p:cNvGrpSpPr/>
          <p:nvPr/>
        </p:nvGrpSpPr>
        <p:grpSpPr>
          <a:xfrm>
            <a:off x="625966" y="299376"/>
            <a:ext cx="999312" cy="999312"/>
            <a:chOff x="348199" y="179450"/>
            <a:chExt cx="1116300" cy="1116300"/>
          </a:xfrm>
        </p:grpSpPr>
        <p:sp>
          <p:nvSpPr>
            <p:cNvPr id="93" name="Google Shape;93;p5"/>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5"/>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6" name="Google Shape;96;p5"/>
          <p:cNvSpPr txBox="1">
            <a:spLocks noGrp="1"/>
          </p:cNvSpPr>
          <p:nvPr>
            <p:ph type="body" idx="1"/>
          </p:nvPr>
        </p:nvSpPr>
        <p:spPr>
          <a:xfrm>
            <a:off x="1303800" y="1990050"/>
            <a:ext cx="3430500" cy="25416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97" name="Google Shape;97;p5"/>
          <p:cNvSpPr txBox="1">
            <a:spLocks noGrp="1"/>
          </p:cNvSpPr>
          <p:nvPr>
            <p:ph type="body" idx="2"/>
          </p:nvPr>
        </p:nvSpPr>
        <p:spPr>
          <a:xfrm>
            <a:off x="4903650" y="1990050"/>
            <a:ext cx="3430500" cy="25416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98" name="Google Shape;98;p5"/>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9"/>
        <p:cNvGrpSpPr/>
        <p:nvPr/>
      </p:nvGrpSpPr>
      <p:grpSpPr>
        <a:xfrm>
          <a:off x="0" y="0"/>
          <a:ext cx="0" cy="0"/>
          <a:chOff x="0" y="0"/>
          <a:chExt cx="0" cy="0"/>
        </a:xfrm>
      </p:grpSpPr>
      <p:grpSp>
        <p:nvGrpSpPr>
          <p:cNvPr id="100" name="Google Shape;100;p6"/>
          <p:cNvGrpSpPr/>
          <p:nvPr/>
        </p:nvGrpSpPr>
        <p:grpSpPr>
          <a:xfrm>
            <a:off x="625966" y="299376"/>
            <a:ext cx="999312" cy="999312"/>
            <a:chOff x="348199" y="179450"/>
            <a:chExt cx="1116300" cy="1116300"/>
          </a:xfrm>
        </p:grpSpPr>
        <p:sp>
          <p:nvSpPr>
            <p:cNvPr id="101" name="Google Shape;101;p6"/>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6"/>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4" name="Google Shape;104;p6"/>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5"/>
        <p:cNvGrpSpPr/>
        <p:nvPr/>
      </p:nvGrpSpPr>
      <p:grpSpPr>
        <a:xfrm>
          <a:off x="0" y="0"/>
          <a:ext cx="0" cy="0"/>
          <a:chOff x="0" y="0"/>
          <a:chExt cx="0" cy="0"/>
        </a:xfrm>
      </p:grpSpPr>
      <p:grpSp>
        <p:nvGrpSpPr>
          <p:cNvPr id="106" name="Google Shape;106;p7"/>
          <p:cNvGrpSpPr/>
          <p:nvPr/>
        </p:nvGrpSpPr>
        <p:grpSpPr>
          <a:xfrm>
            <a:off x="625966" y="299376"/>
            <a:ext cx="999312" cy="999312"/>
            <a:chOff x="348199" y="179450"/>
            <a:chExt cx="1116300" cy="1116300"/>
          </a:xfrm>
        </p:grpSpPr>
        <p:sp>
          <p:nvSpPr>
            <p:cNvPr id="107" name="Google Shape;107;p7"/>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7"/>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109;p7"/>
          <p:cNvSpPr txBox="1">
            <a:spLocks noGrp="1"/>
          </p:cNvSpPr>
          <p:nvPr>
            <p:ph type="title"/>
          </p:nvPr>
        </p:nvSpPr>
        <p:spPr>
          <a:xfrm>
            <a:off x="1303800" y="598575"/>
            <a:ext cx="3312000" cy="15900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0" name="Google Shape;110;p7"/>
          <p:cNvSpPr txBox="1">
            <a:spLocks noGrp="1"/>
          </p:cNvSpPr>
          <p:nvPr>
            <p:ph type="body" idx="1"/>
          </p:nvPr>
        </p:nvSpPr>
        <p:spPr>
          <a:xfrm>
            <a:off x="1303800" y="2309675"/>
            <a:ext cx="3312000" cy="22218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11" name="Google Shape;111;p7"/>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1"/>
        </a:solidFill>
        <a:effectLst/>
      </p:bgPr>
    </p:bg>
    <p:spTree>
      <p:nvGrpSpPr>
        <p:cNvPr id="1" name="Shape 112"/>
        <p:cNvGrpSpPr/>
        <p:nvPr/>
      </p:nvGrpSpPr>
      <p:grpSpPr>
        <a:xfrm>
          <a:off x="0" y="0"/>
          <a:ext cx="0" cy="0"/>
          <a:chOff x="0" y="0"/>
          <a:chExt cx="0" cy="0"/>
        </a:xfrm>
      </p:grpSpPr>
      <p:grpSp>
        <p:nvGrpSpPr>
          <p:cNvPr id="113" name="Google Shape;113;p8"/>
          <p:cNvGrpSpPr/>
          <p:nvPr/>
        </p:nvGrpSpPr>
        <p:grpSpPr>
          <a:xfrm>
            <a:off x="6866714" y="1306"/>
            <a:ext cx="2267451" cy="2601690"/>
            <a:chOff x="6790514" y="1306"/>
            <a:chExt cx="2267451" cy="2601690"/>
          </a:xfrm>
        </p:grpSpPr>
        <p:grpSp>
          <p:nvGrpSpPr>
            <p:cNvPr id="114" name="Google Shape;114;p8"/>
            <p:cNvGrpSpPr/>
            <p:nvPr/>
          </p:nvGrpSpPr>
          <p:grpSpPr>
            <a:xfrm>
              <a:off x="7067465" y="1306"/>
              <a:ext cx="1990500" cy="1990200"/>
              <a:chOff x="7067465" y="1306"/>
              <a:chExt cx="1990500" cy="1990200"/>
            </a:xfrm>
          </p:grpSpPr>
          <p:sp>
            <p:nvSpPr>
              <p:cNvPr id="115" name="Google Shape;115;p8"/>
              <p:cNvSpPr/>
              <p:nvPr/>
            </p:nvSpPr>
            <p:spPr>
              <a:xfrm rot="-8648551">
                <a:off x="7594313" y="527721"/>
                <a:ext cx="937226" cy="937226"/>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8"/>
              <p:cNvSpPr/>
              <p:nvPr/>
            </p:nvSpPr>
            <p:spPr>
              <a:xfrm rot="-8648551">
                <a:off x="7594313" y="527721"/>
                <a:ext cx="937226" cy="937226"/>
              </a:xfrm>
              <a:prstGeom prst="pie">
                <a:avLst>
                  <a:gd name="adj1" fmla="val 19376841"/>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rot="-8649154">
                <a:off x="7349891" y="283705"/>
                <a:ext cx="1425647" cy="14254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 name="Google Shape;118;p8"/>
            <p:cNvGrpSpPr/>
            <p:nvPr/>
          </p:nvGrpSpPr>
          <p:grpSpPr>
            <a:xfrm>
              <a:off x="8207126" y="1807996"/>
              <a:ext cx="795000" cy="795000"/>
              <a:chOff x="8207126" y="1807996"/>
              <a:chExt cx="795000" cy="795000"/>
            </a:xfrm>
          </p:grpSpPr>
          <p:sp>
            <p:nvSpPr>
              <p:cNvPr id="119" name="Google Shape;119;p8"/>
              <p:cNvSpPr/>
              <p:nvPr/>
            </p:nvSpPr>
            <p:spPr>
              <a:xfrm rot="2152054">
                <a:off x="8319942" y="1920813"/>
                <a:ext cx="569367" cy="569367"/>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8"/>
              <p:cNvSpPr/>
              <p:nvPr/>
            </p:nvSpPr>
            <p:spPr>
              <a:xfrm rot="2150259">
                <a:off x="8408218" y="2008610"/>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8"/>
              <p:cNvSpPr/>
              <p:nvPr/>
            </p:nvSpPr>
            <p:spPr>
              <a:xfrm rot="2150259">
                <a:off x="8408218" y="2008610"/>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8"/>
            <p:cNvGrpSpPr/>
            <p:nvPr/>
          </p:nvGrpSpPr>
          <p:grpSpPr>
            <a:xfrm>
              <a:off x="6790514" y="118857"/>
              <a:ext cx="548700" cy="548700"/>
              <a:chOff x="6790514" y="118857"/>
              <a:chExt cx="548700" cy="548700"/>
            </a:xfrm>
          </p:grpSpPr>
          <p:sp>
            <p:nvSpPr>
              <p:cNvPr id="123" name="Google Shape;123;p8"/>
              <p:cNvSpPr/>
              <p:nvPr/>
            </p:nvSpPr>
            <p:spPr>
              <a:xfrm rot="2150259">
                <a:off x="6868362" y="196705"/>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8"/>
              <p:cNvSpPr/>
              <p:nvPr/>
            </p:nvSpPr>
            <p:spPr>
              <a:xfrm rot="2150259">
                <a:off x="6868362" y="196705"/>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5" name="Google Shape;125;p8"/>
          <p:cNvSpPr txBox="1">
            <a:spLocks noGrp="1"/>
          </p:cNvSpPr>
          <p:nvPr>
            <p:ph type="title"/>
          </p:nvPr>
        </p:nvSpPr>
        <p:spPr>
          <a:xfrm>
            <a:off x="824000" y="763600"/>
            <a:ext cx="5857800" cy="35733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26" name="Google Shape;126;p8"/>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tr"/>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7"/>
        <p:cNvGrpSpPr/>
        <p:nvPr/>
      </p:nvGrpSpPr>
      <p:grpSpPr>
        <a:xfrm>
          <a:off x="0" y="0"/>
          <a:ext cx="0" cy="0"/>
          <a:chOff x="0" y="0"/>
          <a:chExt cx="0" cy="0"/>
        </a:xfrm>
      </p:grpSpPr>
      <p:grpSp>
        <p:nvGrpSpPr>
          <p:cNvPr id="128" name="Google Shape;128;p9"/>
          <p:cNvGrpSpPr/>
          <p:nvPr/>
        </p:nvGrpSpPr>
        <p:grpSpPr>
          <a:xfrm>
            <a:off x="625966" y="299376"/>
            <a:ext cx="999312" cy="999312"/>
            <a:chOff x="348199" y="179450"/>
            <a:chExt cx="1116300" cy="1116300"/>
          </a:xfrm>
        </p:grpSpPr>
        <p:sp>
          <p:nvSpPr>
            <p:cNvPr id="129" name="Google Shape;129;p9"/>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9"/>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 name="Google Shape;131;p9"/>
          <p:cNvSpPr txBox="1">
            <a:spLocks noGrp="1"/>
          </p:cNvSpPr>
          <p:nvPr>
            <p:ph type="title"/>
          </p:nvPr>
        </p:nvSpPr>
        <p:spPr>
          <a:xfrm>
            <a:off x="1303800" y="598575"/>
            <a:ext cx="3430500" cy="19902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9"/>
          <p:cNvSpPr txBox="1">
            <a:spLocks noGrp="1"/>
          </p:cNvSpPr>
          <p:nvPr>
            <p:ph type="subTitle" idx="1"/>
          </p:nvPr>
        </p:nvSpPr>
        <p:spPr>
          <a:xfrm>
            <a:off x="1303800" y="2743203"/>
            <a:ext cx="3430500" cy="7260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33" name="Google Shape;133;p9"/>
          <p:cNvSpPr txBox="1">
            <a:spLocks noGrp="1"/>
          </p:cNvSpPr>
          <p:nvPr>
            <p:ph type="body" idx="2"/>
          </p:nvPr>
        </p:nvSpPr>
        <p:spPr>
          <a:xfrm>
            <a:off x="4903700" y="661000"/>
            <a:ext cx="3430500" cy="38706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34" name="Google Shape;134;p9"/>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5"/>
        <p:cNvGrpSpPr/>
        <p:nvPr/>
      </p:nvGrpSpPr>
      <p:grpSpPr>
        <a:xfrm>
          <a:off x="0" y="0"/>
          <a:ext cx="0" cy="0"/>
          <a:chOff x="0" y="0"/>
          <a:chExt cx="0" cy="0"/>
        </a:xfrm>
      </p:grpSpPr>
      <p:grpSp>
        <p:nvGrpSpPr>
          <p:cNvPr id="136" name="Google Shape;136;p10"/>
          <p:cNvGrpSpPr/>
          <p:nvPr/>
        </p:nvGrpSpPr>
        <p:grpSpPr>
          <a:xfrm>
            <a:off x="713373" y="3847119"/>
            <a:ext cx="825392" cy="825392"/>
            <a:chOff x="348199" y="179450"/>
            <a:chExt cx="1116300" cy="1116300"/>
          </a:xfrm>
        </p:grpSpPr>
        <p:sp>
          <p:nvSpPr>
            <p:cNvPr id="137" name="Google Shape;137;p10"/>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0"/>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 name="Google Shape;139;p10"/>
          <p:cNvSpPr txBox="1">
            <a:spLocks noGrp="1"/>
          </p:cNvSpPr>
          <p:nvPr>
            <p:ph type="body" idx="1"/>
          </p:nvPr>
        </p:nvSpPr>
        <p:spPr>
          <a:xfrm>
            <a:off x="1303800" y="4138975"/>
            <a:ext cx="5843100" cy="534900"/>
          </a:xfrm>
          <a:prstGeom prst="rect">
            <a:avLst/>
          </a:prstGeom>
        </p:spPr>
        <p:txBody>
          <a:bodyPr spcFirstLastPara="1" wrap="square" lIns="91425" tIns="91425" rIns="91425" bIns="91425" anchor="t" anchorCtr="0">
            <a:noAutofit/>
          </a:bodyPr>
          <a:lstStyle>
            <a:lvl1pPr marL="457200" lvl="0" indent="-228600">
              <a:lnSpc>
                <a:spcPct val="100000"/>
              </a:lnSpc>
              <a:spcBef>
                <a:spcPts val="0"/>
              </a:spcBef>
              <a:spcAft>
                <a:spcPts val="0"/>
              </a:spcAft>
              <a:buSzPts val="1300"/>
              <a:buNone/>
              <a:defRPr/>
            </a:lvl1pPr>
          </a:lstStyle>
          <a:p>
            <a:endParaRPr/>
          </a:p>
        </p:txBody>
      </p:sp>
      <p:sp>
        <p:nvSpPr>
          <p:cNvPr id="140" name="Google Shape;140;p10"/>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omentu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1pPr>
            <a:lvl2pPr lvl="1">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2pPr>
            <a:lvl3pPr lvl="2">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3pPr>
            <a:lvl4pPr lvl="3">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4pPr>
            <a:lvl5pPr lvl="4">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5pPr>
            <a:lvl6pPr lvl="5">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6pPr>
            <a:lvl7pPr lvl="6">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7pPr>
            <a:lvl8pPr lvl="7">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8pPr>
            <a:lvl9pPr lvl="8">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dk2"/>
              </a:buClr>
              <a:buSzPts val="1300"/>
              <a:buFont typeface="Nunito"/>
              <a:buChar char="●"/>
              <a:defRPr sz="1300">
                <a:solidFill>
                  <a:schemeClr val="dk2"/>
                </a:solidFill>
                <a:latin typeface="Nunito"/>
                <a:ea typeface="Nunito"/>
                <a:cs typeface="Nunito"/>
                <a:sym typeface="Nunito"/>
              </a:defRPr>
            </a:lvl1pPr>
            <a:lvl2pPr marL="914400" lvl="1"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2pPr>
            <a:lvl3pPr marL="1371600" lvl="2"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3pPr>
            <a:lvl4pPr marL="1828800" lvl="3"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4pPr>
            <a:lvl5pPr marL="2286000" lvl="4"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5pPr>
            <a:lvl6pPr marL="2743200" lvl="5"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6pPr>
            <a:lvl7pPr marL="3200400" lvl="6"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7pPr>
            <a:lvl8pPr marL="3657600" lvl="7"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8pPr>
            <a:lvl9pPr marL="4114800" lvl="8" indent="-298450">
              <a:lnSpc>
                <a:spcPct val="115000"/>
              </a:lnSpc>
              <a:spcBef>
                <a:spcPts val="1600"/>
              </a:spcBef>
              <a:spcAft>
                <a:spcPts val="1600"/>
              </a:spcAft>
              <a:buClr>
                <a:schemeClr val="dk2"/>
              </a:buClr>
              <a:buSzPts val="1100"/>
              <a:buFont typeface="Nunito"/>
              <a:buChar char="■"/>
              <a:defRPr sz="1100">
                <a:solidFill>
                  <a:schemeClr val="dk2"/>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8451046" y="4736976"/>
            <a:ext cx="548700" cy="393600"/>
          </a:xfrm>
          <a:prstGeom prst="rect">
            <a:avLst/>
          </a:prstGeom>
          <a:noFill/>
          <a:ln>
            <a:noFill/>
          </a:ln>
        </p:spPr>
        <p:txBody>
          <a:bodyPr spcFirstLastPara="1" wrap="square" lIns="91425" tIns="91425" rIns="91425" bIns="91425" anchor="ctr" anchorCtr="0">
            <a:noAutofit/>
          </a:bodyPr>
          <a:lstStyle>
            <a:lvl1pPr lvl="0" algn="r">
              <a:buNone/>
              <a:defRPr sz="900">
                <a:solidFill>
                  <a:schemeClr val="dk2"/>
                </a:solidFill>
                <a:latin typeface="Nunito"/>
                <a:ea typeface="Nunito"/>
                <a:cs typeface="Nunito"/>
                <a:sym typeface="Nunito"/>
              </a:defRPr>
            </a:lvl1pPr>
            <a:lvl2pPr lvl="1" algn="r">
              <a:buNone/>
              <a:defRPr sz="900">
                <a:solidFill>
                  <a:schemeClr val="dk2"/>
                </a:solidFill>
                <a:latin typeface="Nunito"/>
                <a:ea typeface="Nunito"/>
                <a:cs typeface="Nunito"/>
                <a:sym typeface="Nunito"/>
              </a:defRPr>
            </a:lvl2pPr>
            <a:lvl3pPr lvl="2" algn="r">
              <a:buNone/>
              <a:defRPr sz="900">
                <a:solidFill>
                  <a:schemeClr val="dk2"/>
                </a:solidFill>
                <a:latin typeface="Nunito"/>
                <a:ea typeface="Nunito"/>
                <a:cs typeface="Nunito"/>
                <a:sym typeface="Nunito"/>
              </a:defRPr>
            </a:lvl3pPr>
            <a:lvl4pPr lvl="3" algn="r">
              <a:buNone/>
              <a:defRPr sz="900">
                <a:solidFill>
                  <a:schemeClr val="dk2"/>
                </a:solidFill>
                <a:latin typeface="Nunito"/>
                <a:ea typeface="Nunito"/>
                <a:cs typeface="Nunito"/>
                <a:sym typeface="Nunito"/>
              </a:defRPr>
            </a:lvl4pPr>
            <a:lvl5pPr lvl="4" algn="r">
              <a:buNone/>
              <a:defRPr sz="900">
                <a:solidFill>
                  <a:schemeClr val="dk2"/>
                </a:solidFill>
                <a:latin typeface="Nunito"/>
                <a:ea typeface="Nunito"/>
                <a:cs typeface="Nunito"/>
                <a:sym typeface="Nunito"/>
              </a:defRPr>
            </a:lvl5pPr>
            <a:lvl6pPr lvl="5" algn="r">
              <a:buNone/>
              <a:defRPr sz="900">
                <a:solidFill>
                  <a:schemeClr val="dk2"/>
                </a:solidFill>
                <a:latin typeface="Nunito"/>
                <a:ea typeface="Nunito"/>
                <a:cs typeface="Nunito"/>
                <a:sym typeface="Nunito"/>
              </a:defRPr>
            </a:lvl6pPr>
            <a:lvl7pPr lvl="6" algn="r">
              <a:buNone/>
              <a:defRPr sz="900">
                <a:solidFill>
                  <a:schemeClr val="dk2"/>
                </a:solidFill>
                <a:latin typeface="Nunito"/>
                <a:ea typeface="Nunito"/>
                <a:cs typeface="Nunito"/>
                <a:sym typeface="Nunito"/>
              </a:defRPr>
            </a:lvl7pPr>
            <a:lvl8pPr lvl="7" algn="r">
              <a:buNone/>
              <a:defRPr sz="900">
                <a:solidFill>
                  <a:schemeClr val="dk2"/>
                </a:solidFill>
                <a:latin typeface="Nunito"/>
                <a:ea typeface="Nunito"/>
                <a:cs typeface="Nunito"/>
                <a:sym typeface="Nunito"/>
              </a:defRPr>
            </a:lvl8pPr>
            <a:lvl9pPr lvl="8" algn="r">
              <a:buNone/>
              <a:defRPr sz="9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tr"/>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mc:AlternateContent xmlns:mc="http://schemas.openxmlformats.org/markup-compatibility/2006">
    <mc:Choice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Requires="p14">
      <p:transition spd="slow" p14:dur="1000">
        <p14:prism dir="l"/>
      </p:transition>
    </mc:Choice>
    <mc:Fallback>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 Target="slide8.xml"/><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slide" Target="slide27.xml"/><Relationship Id="rId5" Type="http://schemas.openxmlformats.org/officeDocument/2006/relationships/slide" Target="slide23.xml"/><Relationship Id="rId4" Type="http://schemas.openxmlformats.org/officeDocument/2006/relationships/slide" Target="slide9.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02"/>
        <p:cNvGrpSpPr/>
        <p:nvPr/>
      </p:nvGrpSpPr>
      <p:grpSpPr>
        <a:xfrm>
          <a:off x="0" y="0"/>
          <a:ext cx="0" cy="0"/>
          <a:chOff x="0" y="0"/>
          <a:chExt cx="0" cy="0"/>
        </a:xfrm>
      </p:grpSpPr>
      <p:sp>
        <p:nvSpPr>
          <p:cNvPr id="303" name="Google Shape;303;p15"/>
          <p:cNvSpPr txBox="1">
            <a:spLocks noGrp="1"/>
          </p:cNvSpPr>
          <p:nvPr>
            <p:ph type="ctrTitle"/>
          </p:nvPr>
        </p:nvSpPr>
        <p:spPr>
          <a:xfrm>
            <a:off x="808800" y="1822499"/>
            <a:ext cx="7526400" cy="149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
              <a:t>       </a:t>
            </a:r>
            <a:r>
              <a:rPr lang="tr" sz="3000"/>
              <a:t>VAN TİCARET VE SANAYİ ODASI</a:t>
            </a:r>
            <a:endParaRPr sz="3000"/>
          </a:p>
          <a:p>
            <a:pPr marL="0" lvl="0" indent="0" algn="l" rtl="0">
              <a:spcBef>
                <a:spcPts val="0"/>
              </a:spcBef>
              <a:spcAft>
                <a:spcPts val="0"/>
              </a:spcAft>
              <a:buNone/>
            </a:pPr>
            <a:r>
              <a:rPr lang="tr" sz="2400"/>
              <a:t>         Van Chamber Of Commerce And Industry</a:t>
            </a:r>
            <a:endParaRPr sz="2400"/>
          </a:p>
          <a:p>
            <a:pPr marL="0" lvl="0" indent="0" algn="l" rtl="0">
              <a:spcBef>
                <a:spcPts val="0"/>
              </a:spcBef>
              <a:spcAft>
                <a:spcPts val="0"/>
              </a:spcAft>
              <a:buNone/>
            </a:pPr>
            <a:r>
              <a:rPr lang="tr" sz="2400"/>
              <a:t>                  Haziran Ayı Olağan Toplantısı</a:t>
            </a:r>
            <a:endParaRPr sz="2400"/>
          </a:p>
          <a:p>
            <a:pPr marL="0" lvl="0" indent="0" algn="l" rtl="0">
              <a:spcBef>
                <a:spcPts val="0"/>
              </a:spcBef>
              <a:spcAft>
                <a:spcPts val="0"/>
              </a:spcAft>
              <a:buNone/>
            </a:pPr>
            <a:r>
              <a:rPr lang="tr" sz="2400"/>
              <a:t>                                </a:t>
            </a:r>
            <a:endParaRPr sz="2400"/>
          </a:p>
          <a:p>
            <a:pPr marL="0" lvl="0" indent="0" algn="l" rtl="0">
              <a:spcBef>
                <a:spcPts val="0"/>
              </a:spcBef>
              <a:spcAft>
                <a:spcPts val="0"/>
              </a:spcAft>
              <a:buNone/>
            </a:pPr>
            <a:r>
              <a:rPr lang="tr" sz="1400"/>
              <a:t>                                                                       2019 </a:t>
            </a:r>
            <a:endParaRPr sz="1400"/>
          </a:p>
          <a:p>
            <a:pPr marL="0" lvl="0" indent="0" algn="l" rtl="0">
              <a:spcBef>
                <a:spcPts val="0"/>
              </a:spcBef>
              <a:spcAft>
                <a:spcPts val="0"/>
              </a:spcAft>
              <a:buNone/>
            </a:pPr>
            <a:endParaRPr sz="3000"/>
          </a:p>
          <a:p>
            <a:pPr marL="0" lvl="0" indent="0" algn="l" rtl="0">
              <a:spcBef>
                <a:spcPts val="0"/>
              </a:spcBef>
              <a:spcAft>
                <a:spcPts val="0"/>
              </a:spcAft>
              <a:buNone/>
            </a:pPr>
            <a:endParaRPr sz="30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24"/>
          <p:cNvSpPr txBox="1">
            <a:spLocks noGrp="1"/>
          </p:cNvSpPr>
          <p:nvPr>
            <p:ph type="title"/>
          </p:nvPr>
        </p:nvSpPr>
        <p:spPr>
          <a:xfrm>
            <a:off x="1333775" y="0"/>
            <a:ext cx="7030500" cy="179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700"/>
          </a:p>
          <a:p>
            <a:pPr marL="0" lvl="0" indent="0" algn="l" rtl="0">
              <a:spcBef>
                <a:spcPts val="0"/>
              </a:spcBef>
              <a:spcAft>
                <a:spcPts val="0"/>
              </a:spcAft>
              <a:buNone/>
            </a:pPr>
            <a:endParaRPr sz="700"/>
          </a:p>
          <a:p>
            <a:pPr marL="0" lvl="0" indent="0" algn="l" rtl="0">
              <a:spcBef>
                <a:spcPts val="0"/>
              </a:spcBef>
              <a:spcAft>
                <a:spcPts val="0"/>
              </a:spcAft>
              <a:buNone/>
            </a:pPr>
            <a:endParaRPr sz="700"/>
          </a:p>
          <a:p>
            <a:pPr marL="0" lvl="0" indent="0" algn="l" rtl="0">
              <a:spcBef>
                <a:spcPts val="0"/>
              </a:spcBef>
              <a:spcAft>
                <a:spcPts val="0"/>
              </a:spcAft>
              <a:buNone/>
            </a:pPr>
            <a:endParaRPr sz="700"/>
          </a:p>
          <a:p>
            <a:pPr marL="0" lvl="0" indent="0" algn="l" rtl="0">
              <a:spcBef>
                <a:spcPts val="0"/>
              </a:spcBef>
              <a:spcAft>
                <a:spcPts val="0"/>
              </a:spcAft>
              <a:buNone/>
            </a:pPr>
            <a:endParaRPr sz="700"/>
          </a:p>
          <a:p>
            <a:pPr marL="0" lvl="0" indent="0" algn="l" rtl="0">
              <a:spcBef>
                <a:spcPts val="0"/>
              </a:spcBef>
              <a:spcAft>
                <a:spcPts val="0"/>
              </a:spcAft>
              <a:buNone/>
            </a:pPr>
            <a:endParaRPr sz="700"/>
          </a:p>
          <a:p>
            <a:pPr marL="0" lvl="0" indent="0" algn="l" rtl="0">
              <a:spcBef>
                <a:spcPts val="0"/>
              </a:spcBef>
              <a:spcAft>
                <a:spcPts val="0"/>
              </a:spcAft>
              <a:buNone/>
            </a:pPr>
            <a:r>
              <a:rPr lang="tr"/>
              <a:t>ICC TÜRKİYE MİLLİ KOMİTESİ 65. OLAĞAN GENEL KURULU</a:t>
            </a:r>
            <a:endParaRPr/>
          </a:p>
          <a:p>
            <a:pPr marL="0" lvl="0" indent="0" algn="l" rtl="0">
              <a:spcBef>
                <a:spcPts val="0"/>
              </a:spcBef>
              <a:spcAft>
                <a:spcPts val="0"/>
              </a:spcAft>
              <a:buNone/>
            </a:pPr>
            <a:endParaRPr sz="700"/>
          </a:p>
          <a:p>
            <a:pPr marL="0" lvl="0" indent="0" algn="l" rtl="0">
              <a:spcBef>
                <a:spcPts val="0"/>
              </a:spcBef>
              <a:spcAft>
                <a:spcPts val="0"/>
              </a:spcAft>
              <a:buNone/>
            </a:pPr>
            <a:r>
              <a:rPr lang="tr" sz="1400"/>
              <a:t>ICC Türkiye Milli Komitesi 65. Olağan Genel Kuruluna Odamızı temsilen Yönetim Kurulu Başkan Yardımcısı Sayın Fevzi ÇELİKTAŞ katılım sağladı.</a:t>
            </a:r>
            <a:endParaRPr sz="1400"/>
          </a:p>
          <a:p>
            <a:pPr marL="0" lvl="0" indent="0" algn="l" rtl="0">
              <a:spcBef>
                <a:spcPts val="0"/>
              </a:spcBef>
              <a:spcAft>
                <a:spcPts val="0"/>
              </a:spcAft>
              <a:buNone/>
            </a:pPr>
            <a:r>
              <a:rPr lang="tr" sz="1400" b="0">
                <a:solidFill>
                  <a:srgbClr val="FFFFFF"/>
                </a:solidFill>
                <a:latin typeface="Arial"/>
                <a:ea typeface="Arial"/>
                <a:cs typeface="Arial"/>
                <a:sym typeface="Arial"/>
              </a:rPr>
              <a:t>ICC Türkiye Milli Komitesi 65. Olağan Genel Kuruluna katılım sağladı. </a:t>
            </a:r>
            <a:endParaRPr sz="1400"/>
          </a:p>
          <a:p>
            <a:pPr marL="0" lvl="0" indent="0" algn="l" rtl="0">
              <a:spcBef>
                <a:spcPts val="0"/>
              </a:spcBef>
              <a:spcAft>
                <a:spcPts val="0"/>
              </a:spcAft>
              <a:buNone/>
            </a:pPr>
            <a:r>
              <a:rPr lang="tr" sz="1050" b="0">
                <a:solidFill>
                  <a:srgbClr val="FFFFFF"/>
                </a:solidFill>
                <a:latin typeface="Arial"/>
                <a:ea typeface="Arial"/>
                <a:cs typeface="Arial"/>
                <a:sym typeface="Arial"/>
              </a:rPr>
              <a:t>ICC Türkiye Milli Komitesi 65. Olağan Genel Kuruluna katılım sağladı. </a:t>
            </a:r>
            <a:endParaRPr/>
          </a:p>
        </p:txBody>
      </p:sp>
      <p:pic>
        <p:nvPicPr>
          <p:cNvPr id="367" name="Google Shape;367;p24"/>
          <p:cNvPicPr preferRelativeResize="0"/>
          <p:nvPr/>
        </p:nvPicPr>
        <p:blipFill>
          <a:blip r:embed="rId3">
            <a:alphaModFix/>
          </a:blip>
          <a:stretch>
            <a:fillRect/>
          </a:stretch>
        </p:blipFill>
        <p:spPr>
          <a:xfrm>
            <a:off x="1378250" y="2262925"/>
            <a:ext cx="3345750" cy="2620900"/>
          </a:xfrm>
          <a:prstGeom prst="rect">
            <a:avLst/>
          </a:prstGeom>
          <a:noFill/>
          <a:ln>
            <a:noFill/>
          </a:ln>
        </p:spPr>
      </p:pic>
      <p:pic>
        <p:nvPicPr>
          <p:cNvPr id="368" name="Google Shape;368;p24"/>
          <p:cNvPicPr preferRelativeResize="0"/>
          <p:nvPr/>
        </p:nvPicPr>
        <p:blipFill>
          <a:blip r:embed="rId4">
            <a:alphaModFix/>
          </a:blip>
          <a:stretch>
            <a:fillRect/>
          </a:stretch>
        </p:blipFill>
        <p:spPr>
          <a:xfrm>
            <a:off x="4893825" y="2262925"/>
            <a:ext cx="3345750" cy="26209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25"/>
          <p:cNvSpPr txBox="1">
            <a:spLocks noGrp="1"/>
          </p:cNvSpPr>
          <p:nvPr>
            <p:ph type="title"/>
          </p:nvPr>
        </p:nvSpPr>
        <p:spPr>
          <a:xfrm>
            <a:off x="1303800" y="0"/>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600">
              <a:solidFill>
                <a:srgbClr val="333333"/>
              </a:solidFill>
              <a:highlight>
                <a:srgbClr val="FFFFFF"/>
              </a:highlight>
            </a:endParaRPr>
          </a:p>
          <a:p>
            <a:pPr marL="0" lvl="0" indent="0" algn="l" rtl="0">
              <a:spcBef>
                <a:spcPts val="0"/>
              </a:spcBef>
              <a:spcAft>
                <a:spcPts val="0"/>
              </a:spcAft>
              <a:buNone/>
            </a:pPr>
            <a:endParaRPr sz="600">
              <a:solidFill>
                <a:srgbClr val="333333"/>
              </a:solidFill>
              <a:highlight>
                <a:srgbClr val="FFFFFF"/>
              </a:highlight>
            </a:endParaRPr>
          </a:p>
          <a:p>
            <a:pPr marL="0" lvl="0" indent="0" algn="l" rtl="0">
              <a:spcBef>
                <a:spcPts val="0"/>
              </a:spcBef>
              <a:spcAft>
                <a:spcPts val="0"/>
              </a:spcAft>
              <a:buNone/>
            </a:pPr>
            <a:endParaRPr sz="600">
              <a:solidFill>
                <a:srgbClr val="333333"/>
              </a:solidFill>
              <a:highlight>
                <a:srgbClr val="FFFFFF"/>
              </a:highlight>
            </a:endParaRPr>
          </a:p>
          <a:p>
            <a:pPr marL="0" lvl="0" indent="0" algn="l" rtl="0">
              <a:spcBef>
                <a:spcPts val="0"/>
              </a:spcBef>
              <a:spcAft>
                <a:spcPts val="0"/>
              </a:spcAft>
              <a:buNone/>
            </a:pPr>
            <a:endParaRPr sz="600">
              <a:solidFill>
                <a:srgbClr val="333333"/>
              </a:solidFill>
              <a:highlight>
                <a:srgbClr val="FFFFFF"/>
              </a:highlight>
            </a:endParaRPr>
          </a:p>
          <a:p>
            <a:pPr marL="0" lvl="0" indent="0" algn="l" rtl="0">
              <a:spcBef>
                <a:spcPts val="0"/>
              </a:spcBef>
              <a:spcAft>
                <a:spcPts val="0"/>
              </a:spcAft>
              <a:buNone/>
            </a:pPr>
            <a:endParaRPr sz="600">
              <a:solidFill>
                <a:srgbClr val="333333"/>
              </a:solidFill>
              <a:highlight>
                <a:srgbClr val="FFFFFF"/>
              </a:highlight>
            </a:endParaRPr>
          </a:p>
          <a:p>
            <a:pPr marL="0" lvl="0" indent="0" algn="l" rtl="0">
              <a:spcBef>
                <a:spcPts val="0"/>
              </a:spcBef>
              <a:spcAft>
                <a:spcPts val="0"/>
              </a:spcAft>
              <a:buNone/>
            </a:pPr>
            <a:endParaRPr sz="600">
              <a:solidFill>
                <a:srgbClr val="333333"/>
              </a:solidFill>
              <a:highlight>
                <a:srgbClr val="FFFFFF"/>
              </a:highlight>
            </a:endParaRPr>
          </a:p>
          <a:p>
            <a:pPr marL="0" lvl="0" indent="0" algn="l" rtl="0">
              <a:spcBef>
                <a:spcPts val="0"/>
              </a:spcBef>
              <a:spcAft>
                <a:spcPts val="0"/>
              </a:spcAft>
              <a:buNone/>
            </a:pPr>
            <a:endParaRPr sz="600">
              <a:solidFill>
                <a:srgbClr val="333333"/>
              </a:solidFill>
              <a:highlight>
                <a:srgbClr val="FFFFFF"/>
              </a:highlight>
            </a:endParaRPr>
          </a:p>
          <a:p>
            <a:pPr marL="0" lvl="0" indent="0" algn="l" rtl="0">
              <a:spcBef>
                <a:spcPts val="0"/>
              </a:spcBef>
              <a:spcAft>
                <a:spcPts val="0"/>
              </a:spcAft>
              <a:buNone/>
            </a:pPr>
            <a:r>
              <a:rPr lang="tr" sz="2400">
                <a:solidFill>
                  <a:srgbClr val="333333"/>
                </a:solidFill>
                <a:highlight>
                  <a:srgbClr val="FFFFFF"/>
                </a:highlight>
              </a:rPr>
              <a:t>ÇEVRE YOLU KONUSUNDA ORTAK KARAR</a:t>
            </a:r>
            <a:endParaRPr sz="2400">
              <a:solidFill>
                <a:srgbClr val="333333"/>
              </a:solidFill>
              <a:highlight>
                <a:srgbClr val="FFFFFF"/>
              </a:highlight>
            </a:endParaRPr>
          </a:p>
          <a:p>
            <a:pPr marL="0" lvl="0" indent="0" algn="l" rtl="0">
              <a:spcBef>
                <a:spcPts val="0"/>
              </a:spcBef>
              <a:spcAft>
                <a:spcPts val="0"/>
              </a:spcAft>
              <a:buNone/>
            </a:pPr>
            <a:endParaRPr sz="2400">
              <a:solidFill>
                <a:srgbClr val="333333"/>
              </a:solidFill>
              <a:highlight>
                <a:srgbClr val="FFFFFF"/>
              </a:highlight>
            </a:endParaRPr>
          </a:p>
          <a:p>
            <a:pPr marL="0" lvl="0" indent="0" algn="just" rtl="0">
              <a:spcBef>
                <a:spcPts val="0"/>
              </a:spcBef>
              <a:spcAft>
                <a:spcPts val="0"/>
              </a:spcAft>
              <a:buNone/>
            </a:pPr>
            <a:endParaRPr sz="2400">
              <a:solidFill>
                <a:srgbClr val="333333"/>
              </a:solidFill>
              <a:highlight>
                <a:srgbClr val="FFFFFF"/>
              </a:highlight>
            </a:endParaRPr>
          </a:p>
        </p:txBody>
      </p:sp>
      <p:pic>
        <p:nvPicPr>
          <p:cNvPr id="374" name="Google Shape;374;p25"/>
          <p:cNvPicPr preferRelativeResize="0"/>
          <p:nvPr/>
        </p:nvPicPr>
        <p:blipFill>
          <a:blip r:embed="rId3">
            <a:alphaModFix/>
          </a:blip>
          <a:stretch>
            <a:fillRect/>
          </a:stretch>
        </p:blipFill>
        <p:spPr>
          <a:xfrm>
            <a:off x="4504300" y="1338300"/>
            <a:ext cx="4134775" cy="3453075"/>
          </a:xfrm>
          <a:prstGeom prst="rect">
            <a:avLst/>
          </a:prstGeom>
          <a:noFill/>
          <a:ln>
            <a:noFill/>
          </a:ln>
        </p:spPr>
      </p:pic>
      <p:sp>
        <p:nvSpPr>
          <p:cNvPr id="375" name="Google Shape;375;p25"/>
          <p:cNvSpPr txBox="1">
            <a:spLocks noGrp="1"/>
          </p:cNvSpPr>
          <p:nvPr>
            <p:ph type="body" idx="1"/>
          </p:nvPr>
        </p:nvSpPr>
        <p:spPr>
          <a:xfrm>
            <a:off x="1303800" y="828950"/>
            <a:ext cx="2860800" cy="39051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endParaRPr sz="1400" b="1">
              <a:solidFill>
                <a:srgbClr val="333333"/>
              </a:solidFill>
              <a:highlight>
                <a:srgbClr val="FFFFFF"/>
              </a:highlight>
              <a:latin typeface="Maven Pro"/>
              <a:ea typeface="Maven Pro"/>
              <a:cs typeface="Maven Pro"/>
              <a:sym typeface="Maven Pro"/>
            </a:endParaRPr>
          </a:p>
          <a:p>
            <a:pPr marL="0" lvl="0" indent="0" algn="just" rtl="0">
              <a:lnSpc>
                <a:spcPct val="100000"/>
              </a:lnSpc>
              <a:spcBef>
                <a:spcPts val="0"/>
              </a:spcBef>
              <a:spcAft>
                <a:spcPts val="0"/>
              </a:spcAft>
              <a:buNone/>
            </a:pPr>
            <a:endParaRPr sz="1400" b="1">
              <a:solidFill>
                <a:srgbClr val="333333"/>
              </a:solidFill>
              <a:highlight>
                <a:srgbClr val="FFFFFF"/>
              </a:highlight>
              <a:latin typeface="Maven Pro"/>
              <a:ea typeface="Maven Pro"/>
              <a:cs typeface="Maven Pro"/>
              <a:sym typeface="Maven Pro"/>
            </a:endParaRPr>
          </a:p>
          <a:p>
            <a:pPr marL="0" lvl="0" indent="0" algn="just" rtl="0">
              <a:lnSpc>
                <a:spcPct val="100000"/>
              </a:lnSpc>
              <a:spcBef>
                <a:spcPts val="0"/>
              </a:spcBef>
              <a:spcAft>
                <a:spcPts val="0"/>
              </a:spcAft>
              <a:buNone/>
            </a:pPr>
            <a:r>
              <a:rPr lang="tr" sz="1400" b="1">
                <a:solidFill>
                  <a:srgbClr val="333333"/>
                </a:solidFill>
                <a:highlight>
                  <a:srgbClr val="FFFFFF"/>
                </a:highlight>
                <a:latin typeface="Maven Pro"/>
                <a:ea typeface="Maven Pro"/>
                <a:cs typeface="Maven Pro"/>
                <a:sym typeface="Maven Pro"/>
              </a:rPr>
              <a:t>Van TSO Yönetim Kurulu Başkanı Sayın Necdet TAKVA, Edremit, İpekyolu, Tuşba ilçelerini kapsayan ve kangrene dönüşen Çevre Yolu meselesinin ivedi çözümü için Van Büyükşehir Belediyesi başta olmak üzere ilgili belediyeler ile sürecin hızlandırılması gerektiğine ilişkin açıklamalar yaptı</a:t>
            </a:r>
            <a:endParaRPr sz="1400" b="1">
              <a:solidFill>
                <a:srgbClr val="333333"/>
              </a:solidFill>
              <a:highlight>
                <a:srgbClr val="FFFFFF"/>
              </a:highlight>
              <a:latin typeface="Maven Pro"/>
              <a:ea typeface="Maven Pro"/>
              <a:cs typeface="Maven Pro"/>
              <a:sym typeface="Maven Pro"/>
            </a:endParaRPr>
          </a:p>
          <a:p>
            <a:pPr marL="0" lvl="0" indent="0" algn="just" rtl="0">
              <a:lnSpc>
                <a:spcPct val="100000"/>
              </a:lnSpc>
              <a:spcBef>
                <a:spcPts val="0"/>
              </a:spcBef>
              <a:spcAft>
                <a:spcPts val="0"/>
              </a:spcAft>
              <a:buNone/>
            </a:pPr>
            <a:endParaRPr sz="2400" b="1">
              <a:solidFill>
                <a:srgbClr val="333333"/>
              </a:solidFill>
              <a:highlight>
                <a:srgbClr val="FFFFFF"/>
              </a:highlight>
              <a:latin typeface="Maven Pro"/>
              <a:ea typeface="Maven Pro"/>
              <a:cs typeface="Maven Pro"/>
              <a:sym typeface="Maven Pro"/>
            </a:endParaRPr>
          </a:p>
          <a:p>
            <a:pPr marL="0" lvl="0" indent="0" algn="l" rtl="0">
              <a:spcBef>
                <a:spcPts val="0"/>
              </a:spcBef>
              <a:spcAft>
                <a:spcPts val="160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26"/>
          <p:cNvSpPr txBox="1">
            <a:spLocks noGrp="1"/>
          </p:cNvSpPr>
          <p:nvPr>
            <p:ph type="title"/>
          </p:nvPr>
        </p:nvSpPr>
        <p:spPr>
          <a:xfrm>
            <a:off x="1243900" y="0"/>
            <a:ext cx="7395300" cy="135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600"/>
          </a:p>
          <a:p>
            <a:pPr marL="0" lvl="0" indent="0" algn="l" rtl="0">
              <a:spcBef>
                <a:spcPts val="0"/>
              </a:spcBef>
              <a:spcAft>
                <a:spcPts val="0"/>
              </a:spcAft>
              <a:buNone/>
            </a:pPr>
            <a:endParaRPr sz="600"/>
          </a:p>
          <a:p>
            <a:pPr marL="0" lvl="0" indent="0" algn="l" rtl="0">
              <a:spcBef>
                <a:spcPts val="0"/>
              </a:spcBef>
              <a:spcAft>
                <a:spcPts val="0"/>
              </a:spcAft>
              <a:buNone/>
            </a:pPr>
            <a:endParaRPr sz="600"/>
          </a:p>
          <a:p>
            <a:pPr marL="0" lvl="0" indent="0" algn="l" rtl="0">
              <a:spcBef>
                <a:spcPts val="0"/>
              </a:spcBef>
              <a:spcAft>
                <a:spcPts val="0"/>
              </a:spcAft>
              <a:buNone/>
            </a:pPr>
            <a:endParaRPr sz="600"/>
          </a:p>
          <a:p>
            <a:pPr marL="0" lvl="0" indent="0" algn="l" rtl="0">
              <a:spcBef>
                <a:spcPts val="0"/>
              </a:spcBef>
              <a:spcAft>
                <a:spcPts val="0"/>
              </a:spcAft>
              <a:buNone/>
            </a:pPr>
            <a:endParaRPr sz="600"/>
          </a:p>
          <a:p>
            <a:pPr marL="0" lvl="0" indent="0" algn="l" rtl="0">
              <a:spcBef>
                <a:spcPts val="0"/>
              </a:spcBef>
              <a:spcAft>
                <a:spcPts val="0"/>
              </a:spcAft>
              <a:buNone/>
            </a:pPr>
            <a:endParaRPr sz="600"/>
          </a:p>
          <a:p>
            <a:pPr marL="0" lvl="0" indent="0" algn="l" rtl="0">
              <a:spcBef>
                <a:spcPts val="0"/>
              </a:spcBef>
              <a:spcAft>
                <a:spcPts val="0"/>
              </a:spcAft>
              <a:buNone/>
            </a:pPr>
            <a:r>
              <a:rPr lang="tr" sz="3000"/>
              <a:t>ODAMIZ KALİTE DENETİM SÜRECİ</a:t>
            </a:r>
            <a:endParaRPr sz="3000"/>
          </a:p>
          <a:p>
            <a:pPr marL="0" lvl="0" indent="0" algn="l" rtl="0">
              <a:spcBef>
                <a:spcPts val="0"/>
              </a:spcBef>
              <a:spcAft>
                <a:spcPts val="0"/>
              </a:spcAft>
              <a:buNone/>
            </a:pPr>
            <a:endParaRPr sz="1400"/>
          </a:p>
          <a:p>
            <a:pPr marL="0" lvl="0" indent="0" algn="l" rtl="0">
              <a:spcBef>
                <a:spcPts val="0"/>
              </a:spcBef>
              <a:spcAft>
                <a:spcPts val="0"/>
              </a:spcAft>
              <a:buNone/>
            </a:pPr>
            <a:r>
              <a:rPr lang="tr" sz="1400"/>
              <a:t>Odamız ISO 9001-2015 Kalite Yönetim Sistemi ve ISO 10002 Müşteri Memnuniyet Sistemi denetimleri başarıyla tamamlandı.</a:t>
            </a:r>
            <a:endParaRPr sz="1400"/>
          </a:p>
        </p:txBody>
      </p:sp>
      <p:pic>
        <p:nvPicPr>
          <p:cNvPr id="381" name="Google Shape;381;p26"/>
          <p:cNvPicPr preferRelativeResize="0"/>
          <p:nvPr/>
        </p:nvPicPr>
        <p:blipFill>
          <a:blip r:embed="rId3">
            <a:alphaModFix/>
          </a:blip>
          <a:stretch>
            <a:fillRect/>
          </a:stretch>
        </p:blipFill>
        <p:spPr>
          <a:xfrm>
            <a:off x="1368275" y="1937550"/>
            <a:ext cx="6911251" cy="29631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27"/>
          <p:cNvSpPr txBox="1">
            <a:spLocks noGrp="1"/>
          </p:cNvSpPr>
          <p:nvPr>
            <p:ph type="title"/>
          </p:nvPr>
        </p:nvSpPr>
        <p:spPr>
          <a:xfrm>
            <a:off x="1326050" y="0"/>
            <a:ext cx="7030500" cy="148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600"/>
          </a:p>
          <a:p>
            <a:pPr marL="0" lvl="0" indent="0" algn="l" rtl="0">
              <a:spcBef>
                <a:spcPts val="0"/>
              </a:spcBef>
              <a:spcAft>
                <a:spcPts val="0"/>
              </a:spcAft>
              <a:buNone/>
            </a:pPr>
            <a:endParaRPr sz="600"/>
          </a:p>
          <a:p>
            <a:pPr marL="0" lvl="0" indent="0" algn="l" rtl="0">
              <a:spcBef>
                <a:spcPts val="0"/>
              </a:spcBef>
              <a:spcAft>
                <a:spcPts val="0"/>
              </a:spcAft>
              <a:buNone/>
            </a:pPr>
            <a:endParaRPr sz="600"/>
          </a:p>
          <a:p>
            <a:pPr marL="0" lvl="0" indent="0" algn="l" rtl="0">
              <a:spcBef>
                <a:spcPts val="0"/>
              </a:spcBef>
              <a:spcAft>
                <a:spcPts val="0"/>
              </a:spcAft>
              <a:buNone/>
            </a:pPr>
            <a:endParaRPr sz="600"/>
          </a:p>
          <a:p>
            <a:pPr marL="0" lvl="0" indent="0" algn="l" rtl="0">
              <a:spcBef>
                <a:spcPts val="0"/>
              </a:spcBef>
              <a:spcAft>
                <a:spcPts val="0"/>
              </a:spcAft>
              <a:buNone/>
            </a:pPr>
            <a:endParaRPr sz="600"/>
          </a:p>
          <a:p>
            <a:pPr marL="0" lvl="0" indent="0" algn="l" rtl="0">
              <a:spcBef>
                <a:spcPts val="0"/>
              </a:spcBef>
              <a:spcAft>
                <a:spcPts val="0"/>
              </a:spcAft>
              <a:buNone/>
            </a:pPr>
            <a:endParaRPr sz="600"/>
          </a:p>
          <a:p>
            <a:pPr marL="0" lvl="0" indent="0" algn="l" rtl="0">
              <a:spcBef>
                <a:spcPts val="0"/>
              </a:spcBef>
              <a:spcAft>
                <a:spcPts val="0"/>
              </a:spcAft>
              <a:buNone/>
            </a:pPr>
            <a:endParaRPr sz="600"/>
          </a:p>
          <a:p>
            <a:pPr marL="0" lvl="0" indent="0" algn="l" rtl="0">
              <a:spcBef>
                <a:spcPts val="0"/>
              </a:spcBef>
              <a:spcAft>
                <a:spcPts val="0"/>
              </a:spcAft>
              <a:buNone/>
            </a:pPr>
            <a:r>
              <a:rPr lang="tr"/>
              <a:t>GENÇ GİRİŞİMCİLER KURULU</a:t>
            </a:r>
            <a:endParaRPr/>
          </a:p>
          <a:p>
            <a:pPr marL="0" lvl="0" indent="0" algn="l" rtl="0">
              <a:spcBef>
                <a:spcPts val="0"/>
              </a:spcBef>
              <a:spcAft>
                <a:spcPts val="0"/>
              </a:spcAft>
              <a:buNone/>
            </a:pPr>
            <a:endParaRPr sz="900"/>
          </a:p>
          <a:p>
            <a:pPr marL="0" lvl="0" indent="0" algn="l" rtl="0">
              <a:spcBef>
                <a:spcPts val="0"/>
              </a:spcBef>
              <a:spcAft>
                <a:spcPts val="0"/>
              </a:spcAft>
              <a:buNone/>
            </a:pPr>
            <a:r>
              <a:rPr lang="tr" sz="1400"/>
              <a:t>Odamız Genç Girişimciler Kurulu Haziran Ayı Olağan Toplantısı gerçekleştirilerek TOBB Başkanı Sayın Rifat HİSARCIKLIOĞLU’nun ziyaret edilmesi kararı alındı.</a:t>
            </a:r>
            <a:endParaRPr sz="1400"/>
          </a:p>
        </p:txBody>
      </p:sp>
      <p:pic>
        <p:nvPicPr>
          <p:cNvPr id="387" name="Google Shape;387;p27"/>
          <p:cNvPicPr preferRelativeResize="0"/>
          <p:nvPr/>
        </p:nvPicPr>
        <p:blipFill>
          <a:blip r:embed="rId3">
            <a:alphaModFix/>
          </a:blip>
          <a:stretch>
            <a:fillRect/>
          </a:stretch>
        </p:blipFill>
        <p:spPr>
          <a:xfrm>
            <a:off x="1348300" y="1977500"/>
            <a:ext cx="6986001" cy="2934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28"/>
          <p:cNvSpPr txBox="1">
            <a:spLocks noGrp="1"/>
          </p:cNvSpPr>
          <p:nvPr>
            <p:ph type="title"/>
          </p:nvPr>
        </p:nvSpPr>
        <p:spPr>
          <a:xfrm>
            <a:off x="1218450" y="0"/>
            <a:ext cx="7570500" cy="165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600"/>
          </a:p>
          <a:p>
            <a:pPr marL="0" lvl="0" indent="0" algn="l" rtl="0">
              <a:spcBef>
                <a:spcPts val="0"/>
              </a:spcBef>
              <a:spcAft>
                <a:spcPts val="0"/>
              </a:spcAft>
              <a:buNone/>
            </a:pPr>
            <a:endParaRPr sz="600"/>
          </a:p>
          <a:p>
            <a:pPr marL="0" lvl="0" indent="0" algn="l" rtl="0">
              <a:spcBef>
                <a:spcPts val="0"/>
              </a:spcBef>
              <a:spcAft>
                <a:spcPts val="0"/>
              </a:spcAft>
              <a:buNone/>
            </a:pPr>
            <a:endParaRPr sz="600"/>
          </a:p>
          <a:p>
            <a:pPr marL="0" lvl="0" indent="0" algn="l" rtl="0">
              <a:spcBef>
                <a:spcPts val="0"/>
              </a:spcBef>
              <a:spcAft>
                <a:spcPts val="0"/>
              </a:spcAft>
              <a:buNone/>
            </a:pPr>
            <a:endParaRPr sz="600"/>
          </a:p>
          <a:p>
            <a:pPr marL="0" lvl="0" indent="0" algn="l" rtl="0">
              <a:spcBef>
                <a:spcPts val="0"/>
              </a:spcBef>
              <a:spcAft>
                <a:spcPts val="0"/>
              </a:spcAft>
              <a:buNone/>
            </a:pPr>
            <a:endParaRPr sz="600"/>
          </a:p>
          <a:p>
            <a:pPr marL="0" lvl="0" indent="0" algn="l" rtl="0">
              <a:spcBef>
                <a:spcPts val="0"/>
              </a:spcBef>
              <a:spcAft>
                <a:spcPts val="0"/>
              </a:spcAft>
              <a:buNone/>
            </a:pPr>
            <a:endParaRPr sz="600"/>
          </a:p>
          <a:p>
            <a:pPr marL="0" lvl="0" indent="0" algn="l" rtl="0">
              <a:spcBef>
                <a:spcPts val="0"/>
              </a:spcBef>
              <a:spcAft>
                <a:spcPts val="0"/>
              </a:spcAft>
              <a:buNone/>
            </a:pPr>
            <a:endParaRPr sz="600"/>
          </a:p>
          <a:p>
            <a:pPr marL="0" lvl="0" indent="0" algn="l" rtl="0">
              <a:spcBef>
                <a:spcPts val="0"/>
              </a:spcBef>
              <a:spcAft>
                <a:spcPts val="0"/>
              </a:spcAft>
              <a:buNone/>
            </a:pPr>
            <a:r>
              <a:rPr lang="tr" sz="2000"/>
              <a:t>ODAMIZ YÖNETİM KURULU VE GENÇ GİRİŞİMCİLER İCRA KOMİTESİNDEN VAN VALİLİĞİNE ZİYARET</a:t>
            </a:r>
            <a:endParaRPr sz="2000"/>
          </a:p>
          <a:p>
            <a:pPr marL="0" lvl="0" indent="0" algn="l" rtl="0">
              <a:spcBef>
                <a:spcPts val="0"/>
              </a:spcBef>
              <a:spcAft>
                <a:spcPts val="0"/>
              </a:spcAft>
              <a:buNone/>
            </a:pPr>
            <a:endParaRPr sz="1400"/>
          </a:p>
          <a:p>
            <a:pPr marL="0" lvl="0" indent="0" algn="l" rtl="0">
              <a:spcBef>
                <a:spcPts val="0"/>
              </a:spcBef>
              <a:spcAft>
                <a:spcPts val="0"/>
              </a:spcAft>
              <a:buNone/>
            </a:pPr>
            <a:r>
              <a:rPr lang="tr" sz="1400"/>
              <a:t>Odamız Yönetim Kurulu ve Genç Girişimciler icra Komitesi, Van Valisi Sayın Mehmet Emin Bilmez’i ziyaret ederek ilimiz ekonomik ve sosyal konularına ilişkin istişarelerde bulundular.</a:t>
            </a:r>
            <a:endParaRPr sz="1400"/>
          </a:p>
        </p:txBody>
      </p:sp>
      <p:pic>
        <p:nvPicPr>
          <p:cNvPr id="393" name="Google Shape;393;p28"/>
          <p:cNvPicPr preferRelativeResize="0"/>
          <p:nvPr/>
        </p:nvPicPr>
        <p:blipFill>
          <a:blip r:embed="rId3">
            <a:alphaModFix/>
          </a:blip>
          <a:stretch>
            <a:fillRect/>
          </a:stretch>
        </p:blipFill>
        <p:spPr>
          <a:xfrm>
            <a:off x="1398225" y="2426925"/>
            <a:ext cx="7180926" cy="25736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29"/>
          <p:cNvSpPr txBox="1">
            <a:spLocks noGrp="1"/>
          </p:cNvSpPr>
          <p:nvPr>
            <p:ph type="title"/>
          </p:nvPr>
        </p:nvSpPr>
        <p:spPr>
          <a:xfrm>
            <a:off x="1303800" y="0"/>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rgbClr val="333333"/>
              </a:solidFill>
              <a:highlight>
                <a:srgbClr val="FFFFFF"/>
              </a:highlight>
            </a:endParaRPr>
          </a:p>
          <a:p>
            <a:pPr marL="0" lvl="0" indent="0" algn="l" rtl="0">
              <a:spcBef>
                <a:spcPts val="0"/>
              </a:spcBef>
              <a:spcAft>
                <a:spcPts val="0"/>
              </a:spcAft>
              <a:buNone/>
            </a:pPr>
            <a:endParaRPr sz="2400">
              <a:solidFill>
                <a:srgbClr val="333333"/>
              </a:solidFill>
              <a:highlight>
                <a:srgbClr val="FFFFFF"/>
              </a:highlight>
            </a:endParaRPr>
          </a:p>
          <a:p>
            <a:pPr marL="0" lvl="0" indent="0" algn="l" rtl="0">
              <a:spcBef>
                <a:spcPts val="0"/>
              </a:spcBef>
              <a:spcAft>
                <a:spcPts val="0"/>
              </a:spcAft>
              <a:buNone/>
            </a:pPr>
            <a:r>
              <a:rPr lang="tr" sz="2400">
                <a:solidFill>
                  <a:srgbClr val="333333"/>
                </a:solidFill>
                <a:highlight>
                  <a:srgbClr val="FFFFFF"/>
                </a:highlight>
              </a:rPr>
              <a:t>KÖMÜRCÜLER TOPLU ALIMLARA KARŞI</a:t>
            </a:r>
            <a:endParaRPr sz="2400">
              <a:solidFill>
                <a:srgbClr val="333333"/>
              </a:solidFill>
              <a:highlight>
                <a:srgbClr val="FFFFFF"/>
              </a:highlight>
            </a:endParaRPr>
          </a:p>
          <a:p>
            <a:pPr marL="0" lvl="0" indent="0" algn="l" rtl="0">
              <a:spcBef>
                <a:spcPts val="0"/>
              </a:spcBef>
              <a:spcAft>
                <a:spcPts val="0"/>
              </a:spcAft>
              <a:buNone/>
            </a:pPr>
            <a:endParaRPr sz="2400">
              <a:solidFill>
                <a:srgbClr val="333333"/>
              </a:solidFill>
              <a:highlight>
                <a:srgbClr val="FFFFFF"/>
              </a:highlight>
            </a:endParaRPr>
          </a:p>
          <a:p>
            <a:pPr marL="0" lvl="0" indent="0" algn="l" rtl="0">
              <a:spcBef>
                <a:spcPts val="0"/>
              </a:spcBef>
              <a:spcAft>
                <a:spcPts val="0"/>
              </a:spcAft>
              <a:buNone/>
            </a:pPr>
            <a:endParaRPr sz="2400">
              <a:solidFill>
                <a:srgbClr val="333333"/>
              </a:solidFill>
              <a:highlight>
                <a:srgbClr val="FFFFFF"/>
              </a:highlight>
            </a:endParaRPr>
          </a:p>
        </p:txBody>
      </p:sp>
      <p:pic>
        <p:nvPicPr>
          <p:cNvPr id="399" name="Google Shape;399;p29"/>
          <p:cNvPicPr preferRelativeResize="0"/>
          <p:nvPr/>
        </p:nvPicPr>
        <p:blipFill>
          <a:blip r:embed="rId3">
            <a:alphaModFix/>
          </a:blip>
          <a:stretch>
            <a:fillRect/>
          </a:stretch>
        </p:blipFill>
        <p:spPr>
          <a:xfrm>
            <a:off x="4514300" y="1358275"/>
            <a:ext cx="3415675" cy="3365750"/>
          </a:xfrm>
          <a:prstGeom prst="rect">
            <a:avLst/>
          </a:prstGeom>
          <a:noFill/>
          <a:ln>
            <a:noFill/>
          </a:ln>
        </p:spPr>
      </p:pic>
      <p:sp>
        <p:nvSpPr>
          <p:cNvPr id="400" name="Google Shape;400;p29"/>
          <p:cNvSpPr txBox="1">
            <a:spLocks noGrp="1"/>
          </p:cNvSpPr>
          <p:nvPr>
            <p:ph type="body" idx="1"/>
          </p:nvPr>
        </p:nvSpPr>
        <p:spPr>
          <a:xfrm>
            <a:off x="1303800" y="1398225"/>
            <a:ext cx="3150600" cy="28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tr" sz="1600" b="1">
                <a:solidFill>
                  <a:srgbClr val="333333"/>
                </a:solidFill>
                <a:highlight>
                  <a:srgbClr val="FFFFFF"/>
                </a:highlight>
                <a:latin typeface="Maven Pro"/>
                <a:ea typeface="Maven Pro"/>
                <a:cs typeface="Maven Pro"/>
                <a:sym typeface="Maven Pro"/>
              </a:rPr>
              <a:t>Odamız Yönetim Kurulu Üyesi Sayın İlhan KAYA, Milli Eğitim Bakanlığının yakacak ihtiyaçlarının il düzeyinde toplu alımlar şeklinde gerçekleşmesine yönelik uygulamalar hakkında açıklamalarda bulundu.</a:t>
            </a:r>
            <a:endParaRPr sz="1600" b="1">
              <a:solidFill>
                <a:srgbClr val="333333"/>
              </a:solidFill>
              <a:highlight>
                <a:srgbClr val="FFFFFF"/>
              </a:highlight>
              <a:latin typeface="Maven Pro"/>
              <a:ea typeface="Maven Pro"/>
              <a:cs typeface="Maven Pro"/>
              <a:sym typeface="Maven Pro"/>
            </a:endParaRPr>
          </a:p>
          <a:p>
            <a:pPr marL="0" lvl="0" indent="0" algn="just" rtl="0">
              <a:spcBef>
                <a:spcPts val="0"/>
              </a:spcBef>
              <a:spcAft>
                <a:spcPts val="160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30"/>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p>
            <a:pPr marL="457200" lvl="0" indent="0" algn="just" rtl="0">
              <a:lnSpc>
                <a:spcPct val="115000"/>
              </a:lnSpc>
              <a:spcBef>
                <a:spcPts val="1200"/>
              </a:spcBef>
              <a:spcAft>
                <a:spcPts val="0"/>
              </a:spcAft>
              <a:buNone/>
            </a:pPr>
            <a:r>
              <a:rPr lang="tr" sz="1400"/>
              <a:t>Odamız, Edremit Belediyesi, Ticaret İl Müdürlüğü ve İlçe Tarım  Müdürlüğü İşbirliği İle Tüketicinin Korunması Kanunu ve Rekabetin Korunması Hakkında Denetimleri Gerçekleştirildi.</a:t>
            </a:r>
            <a:endParaRPr sz="1400"/>
          </a:p>
        </p:txBody>
      </p:sp>
      <p:pic>
        <p:nvPicPr>
          <p:cNvPr id="406" name="Google Shape;406;p30"/>
          <p:cNvPicPr preferRelativeResize="0"/>
          <p:nvPr/>
        </p:nvPicPr>
        <p:blipFill>
          <a:blip r:embed="rId3">
            <a:alphaModFix/>
          </a:blip>
          <a:stretch>
            <a:fillRect/>
          </a:stretch>
        </p:blipFill>
        <p:spPr>
          <a:xfrm>
            <a:off x="1880225" y="1867650"/>
            <a:ext cx="6319424" cy="28663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31"/>
          <p:cNvSpPr txBox="1">
            <a:spLocks noGrp="1"/>
          </p:cNvSpPr>
          <p:nvPr>
            <p:ph type="title"/>
          </p:nvPr>
        </p:nvSpPr>
        <p:spPr>
          <a:xfrm>
            <a:off x="1378250" y="0"/>
            <a:ext cx="7030500" cy="176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600"/>
          </a:p>
          <a:p>
            <a:pPr marL="0" lvl="0" indent="0" algn="l" rtl="0">
              <a:spcBef>
                <a:spcPts val="0"/>
              </a:spcBef>
              <a:spcAft>
                <a:spcPts val="0"/>
              </a:spcAft>
              <a:buNone/>
            </a:pPr>
            <a:endParaRPr sz="600"/>
          </a:p>
          <a:p>
            <a:pPr marL="0" lvl="0" indent="0" algn="l" rtl="0">
              <a:spcBef>
                <a:spcPts val="0"/>
              </a:spcBef>
              <a:spcAft>
                <a:spcPts val="0"/>
              </a:spcAft>
              <a:buNone/>
            </a:pPr>
            <a:endParaRPr sz="600"/>
          </a:p>
          <a:p>
            <a:pPr marL="0" lvl="0" indent="0" algn="l" rtl="0">
              <a:spcBef>
                <a:spcPts val="0"/>
              </a:spcBef>
              <a:spcAft>
                <a:spcPts val="0"/>
              </a:spcAft>
              <a:buNone/>
            </a:pPr>
            <a:endParaRPr sz="600"/>
          </a:p>
          <a:p>
            <a:pPr marL="0" lvl="0" indent="0" algn="l" rtl="0">
              <a:spcBef>
                <a:spcPts val="0"/>
              </a:spcBef>
              <a:spcAft>
                <a:spcPts val="0"/>
              </a:spcAft>
              <a:buNone/>
            </a:pPr>
            <a:endParaRPr sz="600"/>
          </a:p>
          <a:p>
            <a:pPr marL="0" lvl="0" indent="0" algn="l" rtl="0">
              <a:spcBef>
                <a:spcPts val="0"/>
              </a:spcBef>
              <a:spcAft>
                <a:spcPts val="0"/>
              </a:spcAft>
              <a:buNone/>
            </a:pPr>
            <a:endParaRPr sz="600"/>
          </a:p>
          <a:p>
            <a:pPr marL="0" lvl="0" indent="0" algn="l" rtl="0">
              <a:spcBef>
                <a:spcPts val="0"/>
              </a:spcBef>
              <a:spcAft>
                <a:spcPts val="0"/>
              </a:spcAft>
              <a:buNone/>
            </a:pPr>
            <a:endParaRPr sz="600"/>
          </a:p>
          <a:p>
            <a:pPr marL="0" lvl="0" indent="0" algn="l" rtl="0">
              <a:spcBef>
                <a:spcPts val="0"/>
              </a:spcBef>
              <a:spcAft>
                <a:spcPts val="0"/>
              </a:spcAft>
              <a:buNone/>
            </a:pPr>
            <a:r>
              <a:rPr lang="tr" sz="2400"/>
              <a:t>DOĞUSİFED KOOPERATİFÇİLİK UYUM VE GELİŞTİRME EĞİTİMİ</a:t>
            </a:r>
            <a:endParaRPr sz="2400"/>
          </a:p>
          <a:p>
            <a:pPr marL="0" lvl="0" indent="0" algn="l" rtl="0">
              <a:spcBef>
                <a:spcPts val="0"/>
              </a:spcBef>
              <a:spcAft>
                <a:spcPts val="0"/>
              </a:spcAft>
              <a:buNone/>
            </a:pPr>
            <a:endParaRPr sz="1400"/>
          </a:p>
          <a:p>
            <a:pPr marL="0" lvl="0" indent="0" algn="l" rtl="0">
              <a:spcBef>
                <a:spcPts val="0"/>
              </a:spcBef>
              <a:spcAft>
                <a:spcPts val="0"/>
              </a:spcAft>
              <a:buNone/>
            </a:pPr>
            <a:r>
              <a:rPr lang="tr" sz="1400"/>
              <a:t>DOĞUSİFED tarafından yürütülen Kooperatifçilik Uyum ve Geliştirme Eğitimi sertifika törenine Yönetim Kurulu Üyemiz Sayın Fevzi ÇELİKTAŞ katılım sağladı.</a:t>
            </a:r>
            <a:endParaRPr sz="1400"/>
          </a:p>
        </p:txBody>
      </p:sp>
      <p:pic>
        <p:nvPicPr>
          <p:cNvPr id="412" name="Google Shape;412;p31"/>
          <p:cNvPicPr preferRelativeResize="0"/>
          <p:nvPr/>
        </p:nvPicPr>
        <p:blipFill>
          <a:blip r:embed="rId3">
            <a:alphaModFix/>
          </a:blip>
          <a:stretch>
            <a:fillRect/>
          </a:stretch>
        </p:blipFill>
        <p:spPr>
          <a:xfrm>
            <a:off x="1378250" y="2352800"/>
            <a:ext cx="6821399" cy="25589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32"/>
          <p:cNvSpPr txBox="1">
            <a:spLocks noGrp="1"/>
          </p:cNvSpPr>
          <p:nvPr>
            <p:ph type="body" idx="4294967295"/>
          </p:nvPr>
        </p:nvSpPr>
        <p:spPr>
          <a:xfrm>
            <a:off x="1303800" y="1980075"/>
            <a:ext cx="7030500" cy="2541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tr">
                <a:solidFill>
                  <a:srgbClr val="FFFFFF"/>
                </a:solidFill>
                <a:latin typeface="Open Sans"/>
                <a:ea typeface="Open Sans"/>
                <a:cs typeface="Open Sans"/>
                <a:sym typeface="Open Sans"/>
              </a:rPr>
              <a:t>Metninizi buraya girin Metninizi buraya girin Metninizi buraya girin Metninizi buraya girin Metninizi buraya girin Metninizi buraya girin Metninizi buraya girin Metninizi buraya girin.</a:t>
            </a:r>
            <a:endParaRPr>
              <a:latin typeface="Open Sans"/>
              <a:ea typeface="Open Sans"/>
              <a:cs typeface="Open Sans"/>
              <a:sym typeface="Open Sans"/>
            </a:endParaRPr>
          </a:p>
        </p:txBody>
      </p:sp>
      <p:sp>
        <p:nvSpPr>
          <p:cNvPr id="418" name="Google Shape;418;p32"/>
          <p:cNvSpPr txBox="1"/>
          <p:nvPr/>
        </p:nvSpPr>
        <p:spPr>
          <a:xfrm>
            <a:off x="1237425" y="4245800"/>
            <a:ext cx="1262700" cy="436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tr" sz="800">
                <a:solidFill>
                  <a:schemeClr val="lt1"/>
                </a:solidFill>
                <a:latin typeface="Open Sans"/>
                <a:ea typeface="Open Sans"/>
                <a:cs typeface="Open Sans"/>
                <a:sym typeface="Open Sans"/>
              </a:rPr>
              <a:t>Metninizi buraya girin </a:t>
            </a:r>
            <a:endParaRPr sz="800">
              <a:solidFill>
                <a:schemeClr val="lt1"/>
              </a:solidFill>
              <a:latin typeface="Open Sans"/>
              <a:ea typeface="Open Sans"/>
              <a:cs typeface="Open Sans"/>
              <a:sym typeface="Open Sans"/>
            </a:endParaRPr>
          </a:p>
        </p:txBody>
      </p:sp>
      <p:sp>
        <p:nvSpPr>
          <p:cNvPr id="419" name="Google Shape;419;p32"/>
          <p:cNvSpPr txBox="1"/>
          <p:nvPr/>
        </p:nvSpPr>
        <p:spPr>
          <a:xfrm>
            <a:off x="1634217" y="3508020"/>
            <a:ext cx="462300" cy="270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tr" sz="1000" b="1">
                <a:solidFill>
                  <a:schemeClr val="lt1"/>
                </a:solidFill>
                <a:latin typeface="Open Sans"/>
                <a:ea typeface="Open Sans"/>
                <a:cs typeface="Open Sans"/>
                <a:sym typeface="Open Sans"/>
              </a:rPr>
              <a:t>%75</a:t>
            </a:r>
            <a:endParaRPr sz="1000" b="1">
              <a:solidFill>
                <a:schemeClr val="lt1"/>
              </a:solidFill>
              <a:latin typeface="Open Sans"/>
              <a:ea typeface="Open Sans"/>
              <a:cs typeface="Open Sans"/>
              <a:sym typeface="Open Sans"/>
            </a:endParaRPr>
          </a:p>
          <a:p>
            <a:pPr marL="0" lvl="0" indent="0" algn="ctr" rtl="0">
              <a:spcBef>
                <a:spcPts val="1600"/>
              </a:spcBef>
              <a:spcAft>
                <a:spcPts val="0"/>
              </a:spcAft>
              <a:buNone/>
            </a:pPr>
            <a:endParaRPr b="1">
              <a:solidFill>
                <a:schemeClr val="lt1"/>
              </a:solidFill>
              <a:latin typeface="Lato"/>
              <a:ea typeface="Lato"/>
              <a:cs typeface="Lato"/>
              <a:sym typeface="Lato"/>
            </a:endParaRPr>
          </a:p>
        </p:txBody>
      </p:sp>
      <p:sp>
        <p:nvSpPr>
          <p:cNvPr id="420" name="Google Shape;420;p32"/>
          <p:cNvSpPr/>
          <p:nvPr/>
        </p:nvSpPr>
        <p:spPr>
          <a:xfrm>
            <a:off x="3207425" y="3154500"/>
            <a:ext cx="1018200" cy="1018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2"/>
          <p:cNvSpPr txBox="1"/>
          <p:nvPr/>
        </p:nvSpPr>
        <p:spPr>
          <a:xfrm>
            <a:off x="3092175" y="4245800"/>
            <a:ext cx="1252200" cy="436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tr" sz="800">
                <a:solidFill>
                  <a:schemeClr val="lt1"/>
                </a:solidFill>
                <a:latin typeface="Open Sans"/>
                <a:ea typeface="Open Sans"/>
                <a:cs typeface="Open Sans"/>
                <a:sym typeface="Open Sans"/>
              </a:rPr>
              <a:t>Metninizi buraya girin </a:t>
            </a:r>
            <a:endParaRPr sz="800">
              <a:solidFill>
                <a:schemeClr val="lt1"/>
              </a:solidFill>
              <a:latin typeface="Open Sans"/>
              <a:ea typeface="Open Sans"/>
              <a:cs typeface="Open Sans"/>
              <a:sym typeface="Open Sans"/>
            </a:endParaRPr>
          </a:p>
        </p:txBody>
      </p:sp>
      <p:sp>
        <p:nvSpPr>
          <p:cNvPr id="422" name="Google Shape;422;p32"/>
          <p:cNvSpPr/>
          <p:nvPr/>
        </p:nvSpPr>
        <p:spPr>
          <a:xfrm>
            <a:off x="5058251" y="3154500"/>
            <a:ext cx="1018200" cy="1018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2"/>
          <p:cNvSpPr txBox="1"/>
          <p:nvPr/>
        </p:nvSpPr>
        <p:spPr>
          <a:xfrm>
            <a:off x="4927076" y="4245800"/>
            <a:ext cx="1288800" cy="436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tr" sz="800">
                <a:solidFill>
                  <a:schemeClr val="lt1"/>
                </a:solidFill>
                <a:latin typeface="Open Sans"/>
                <a:ea typeface="Open Sans"/>
                <a:cs typeface="Open Sans"/>
                <a:sym typeface="Open Sans"/>
              </a:rPr>
              <a:t>Metninizi buraya girin </a:t>
            </a:r>
            <a:endParaRPr sz="800">
              <a:solidFill>
                <a:schemeClr val="lt1"/>
              </a:solidFill>
              <a:latin typeface="Open Sans"/>
              <a:ea typeface="Open Sans"/>
              <a:cs typeface="Open Sans"/>
              <a:sym typeface="Open Sans"/>
            </a:endParaRPr>
          </a:p>
        </p:txBody>
      </p:sp>
      <p:sp>
        <p:nvSpPr>
          <p:cNvPr id="424" name="Google Shape;424;p32"/>
          <p:cNvSpPr/>
          <p:nvPr/>
        </p:nvSpPr>
        <p:spPr>
          <a:xfrm>
            <a:off x="6907209" y="3154500"/>
            <a:ext cx="1018200" cy="1018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2"/>
          <p:cNvSpPr txBox="1"/>
          <p:nvPr/>
        </p:nvSpPr>
        <p:spPr>
          <a:xfrm>
            <a:off x="6786025" y="4245800"/>
            <a:ext cx="1267200" cy="436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tr" sz="800">
                <a:solidFill>
                  <a:schemeClr val="lt1"/>
                </a:solidFill>
                <a:latin typeface="Open Sans"/>
                <a:ea typeface="Open Sans"/>
                <a:cs typeface="Open Sans"/>
                <a:sym typeface="Open Sans"/>
              </a:rPr>
              <a:t>Metninizi buraya girin </a:t>
            </a:r>
            <a:endParaRPr sz="800">
              <a:solidFill>
                <a:schemeClr val="lt1"/>
              </a:solidFill>
              <a:latin typeface="Open Sans"/>
              <a:ea typeface="Open Sans"/>
              <a:cs typeface="Open Sans"/>
              <a:sym typeface="Open Sans"/>
            </a:endParaRPr>
          </a:p>
        </p:txBody>
      </p:sp>
      <p:sp>
        <p:nvSpPr>
          <p:cNvPr id="426" name="Google Shape;426;p32"/>
          <p:cNvSpPr txBox="1">
            <a:spLocks noGrp="1"/>
          </p:cNvSpPr>
          <p:nvPr>
            <p:ph type="title"/>
          </p:nvPr>
        </p:nvSpPr>
        <p:spPr>
          <a:xfrm>
            <a:off x="1303800" y="0"/>
            <a:ext cx="7030500" cy="16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600"/>
          </a:p>
          <a:p>
            <a:pPr marL="0" lvl="0" indent="0" algn="l" rtl="0">
              <a:spcBef>
                <a:spcPts val="0"/>
              </a:spcBef>
              <a:spcAft>
                <a:spcPts val="0"/>
              </a:spcAft>
              <a:buNone/>
            </a:pPr>
            <a:endParaRPr sz="600"/>
          </a:p>
          <a:p>
            <a:pPr marL="0" lvl="0" indent="0" algn="l" rtl="0">
              <a:spcBef>
                <a:spcPts val="0"/>
              </a:spcBef>
              <a:spcAft>
                <a:spcPts val="0"/>
              </a:spcAft>
              <a:buNone/>
            </a:pPr>
            <a:endParaRPr sz="600"/>
          </a:p>
          <a:p>
            <a:pPr marL="0" lvl="0" indent="0" algn="l" rtl="0">
              <a:spcBef>
                <a:spcPts val="0"/>
              </a:spcBef>
              <a:spcAft>
                <a:spcPts val="0"/>
              </a:spcAft>
              <a:buNone/>
            </a:pPr>
            <a:endParaRPr sz="600"/>
          </a:p>
          <a:p>
            <a:pPr marL="0" lvl="0" indent="0" algn="l" rtl="0">
              <a:spcBef>
                <a:spcPts val="0"/>
              </a:spcBef>
              <a:spcAft>
                <a:spcPts val="0"/>
              </a:spcAft>
              <a:buNone/>
            </a:pPr>
            <a:endParaRPr sz="600"/>
          </a:p>
          <a:p>
            <a:pPr marL="0" lvl="0" indent="0" algn="l" rtl="0">
              <a:spcBef>
                <a:spcPts val="0"/>
              </a:spcBef>
              <a:spcAft>
                <a:spcPts val="0"/>
              </a:spcAft>
              <a:buNone/>
            </a:pPr>
            <a:endParaRPr sz="600"/>
          </a:p>
          <a:p>
            <a:pPr marL="0" lvl="0" indent="0" algn="l" rtl="0">
              <a:spcBef>
                <a:spcPts val="0"/>
              </a:spcBef>
              <a:spcAft>
                <a:spcPts val="0"/>
              </a:spcAft>
              <a:buNone/>
            </a:pPr>
            <a:endParaRPr sz="600"/>
          </a:p>
          <a:p>
            <a:pPr marL="0" lvl="0" indent="0" algn="l" rtl="0">
              <a:spcBef>
                <a:spcPts val="0"/>
              </a:spcBef>
              <a:spcAft>
                <a:spcPts val="0"/>
              </a:spcAft>
              <a:buNone/>
            </a:pPr>
            <a:r>
              <a:rPr lang="tr" sz="2400"/>
              <a:t>TOBB AKREDİTASYON GELİŞTİRME ZİYARETİ</a:t>
            </a:r>
            <a:endParaRPr sz="2400"/>
          </a:p>
          <a:p>
            <a:pPr marL="0" lvl="0" indent="0" algn="l" rtl="0">
              <a:spcBef>
                <a:spcPts val="0"/>
              </a:spcBef>
              <a:spcAft>
                <a:spcPts val="0"/>
              </a:spcAft>
              <a:buNone/>
            </a:pPr>
            <a:endParaRPr sz="1600"/>
          </a:p>
          <a:p>
            <a:pPr marL="0" lvl="0" indent="0" algn="l" rtl="0">
              <a:spcBef>
                <a:spcPts val="0"/>
              </a:spcBef>
              <a:spcAft>
                <a:spcPts val="0"/>
              </a:spcAft>
              <a:buNone/>
            </a:pPr>
            <a:r>
              <a:rPr lang="tr" sz="1600"/>
              <a:t>Ekim/Kasım ayları içinde gerçekleştirilecek Belgelendirme Ziyareti öncesi Türk Loydu tarafından 2 günlük geliştirme ziyareti toplantısı gerçekleştirildi. </a:t>
            </a:r>
            <a:endParaRPr sz="1600"/>
          </a:p>
        </p:txBody>
      </p:sp>
      <p:pic>
        <p:nvPicPr>
          <p:cNvPr id="427" name="Google Shape;427;p32"/>
          <p:cNvPicPr preferRelativeResize="0"/>
          <p:nvPr/>
        </p:nvPicPr>
        <p:blipFill>
          <a:blip r:embed="rId3">
            <a:alphaModFix/>
          </a:blip>
          <a:stretch>
            <a:fillRect/>
          </a:stretch>
        </p:blipFill>
        <p:spPr>
          <a:xfrm>
            <a:off x="1418200" y="2268100"/>
            <a:ext cx="6507200" cy="25416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33"/>
          <p:cNvSpPr txBox="1">
            <a:spLocks noGrp="1"/>
          </p:cNvSpPr>
          <p:nvPr>
            <p:ph type="title"/>
          </p:nvPr>
        </p:nvSpPr>
        <p:spPr>
          <a:xfrm>
            <a:off x="1278700" y="0"/>
            <a:ext cx="7030500" cy="145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600"/>
          </a:p>
          <a:p>
            <a:pPr marL="0" lvl="0" indent="0" algn="l" rtl="0">
              <a:spcBef>
                <a:spcPts val="0"/>
              </a:spcBef>
              <a:spcAft>
                <a:spcPts val="0"/>
              </a:spcAft>
              <a:buNone/>
            </a:pPr>
            <a:endParaRPr sz="600"/>
          </a:p>
          <a:p>
            <a:pPr marL="0" lvl="0" indent="0" algn="l" rtl="0">
              <a:spcBef>
                <a:spcPts val="0"/>
              </a:spcBef>
              <a:spcAft>
                <a:spcPts val="0"/>
              </a:spcAft>
              <a:buNone/>
            </a:pPr>
            <a:endParaRPr sz="600"/>
          </a:p>
          <a:p>
            <a:pPr marL="0" lvl="0" indent="0" algn="l" rtl="0">
              <a:spcBef>
                <a:spcPts val="0"/>
              </a:spcBef>
              <a:spcAft>
                <a:spcPts val="0"/>
              </a:spcAft>
              <a:buNone/>
            </a:pPr>
            <a:endParaRPr sz="600"/>
          </a:p>
          <a:p>
            <a:pPr marL="0" lvl="0" indent="0" algn="l" rtl="0">
              <a:spcBef>
                <a:spcPts val="0"/>
              </a:spcBef>
              <a:spcAft>
                <a:spcPts val="0"/>
              </a:spcAft>
              <a:buNone/>
            </a:pPr>
            <a:endParaRPr sz="600"/>
          </a:p>
          <a:p>
            <a:pPr marL="0" lvl="0" indent="0" algn="l" rtl="0">
              <a:spcBef>
                <a:spcPts val="0"/>
              </a:spcBef>
              <a:spcAft>
                <a:spcPts val="0"/>
              </a:spcAft>
              <a:buNone/>
            </a:pPr>
            <a:endParaRPr sz="600"/>
          </a:p>
          <a:p>
            <a:pPr marL="0" lvl="0" indent="0" algn="l" rtl="0">
              <a:spcBef>
                <a:spcPts val="0"/>
              </a:spcBef>
              <a:spcAft>
                <a:spcPts val="0"/>
              </a:spcAft>
              <a:buNone/>
            </a:pPr>
            <a:endParaRPr sz="600"/>
          </a:p>
          <a:p>
            <a:pPr marL="0" lvl="0" indent="0" algn="l" rtl="0">
              <a:spcBef>
                <a:spcPts val="0"/>
              </a:spcBef>
              <a:spcAft>
                <a:spcPts val="0"/>
              </a:spcAft>
              <a:buNone/>
            </a:pPr>
            <a:r>
              <a:rPr lang="tr" sz="2400"/>
              <a:t>AVLAMIYORUZ TÜKETMİYORUZ SATMIYORUZ!</a:t>
            </a:r>
            <a:endParaRPr sz="2400"/>
          </a:p>
          <a:p>
            <a:pPr marL="0" lvl="0" indent="0" algn="l" rtl="0">
              <a:spcBef>
                <a:spcPts val="0"/>
              </a:spcBef>
              <a:spcAft>
                <a:spcPts val="0"/>
              </a:spcAft>
              <a:buNone/>
            </a:pPr>
            <a:endParaRPr sz="1400"/>
          </a:p>
          <a:p>
            <a:pPr marL="0" lvl="0" indent="0" algn="l" rtl="0">
              <a:spcBef>
                <a:spcPts val="0"/>
              </a:spcBef>
              <a:spcAft>
                <a:spcPts val="0"/>
              </a:spcAft>
              <a:buNone/>
            </a:pPr>
            <a:r>
              <a:rPr lang="tr" sz="1400"/>
              <a:t>İnci Kefali Balığının Kutsal Göç Yolculuğuna farkındalık oluşturmak ve avlanma yasağına dikkat çekmek üzere erciş balık bendinde basın açıklaması yapılarak bir dizi faaliyet ve program gerçekleştirildi.</a:t>
            </a:r>
            <a:endParaRPr sz="1400"/>
          </a:p>
        </p:txBody>
      </p:sp>
      <p:pic>
        <p:nvPicPr>
          <p:cNvPr id="433" name="Google Shape;433;p33"/>
          <p:cNvPicPr preferRelativeResize="0"/>
          <p:nvPr/>
        </p:nvPicPr>
        <p:blipFill>
          <a:blip r:embed="rId3">
            <a:alphaModFix/>
          </a:blip>
          <a:stretch>
            <a:fillRect/>
          </a:stretch>
        </p:blipFill>
        <p:spPr>
          <a:xfrm>
            <a:off x="1408225" y="2247150"/>
            <a:ext cx="6771449" cy="25762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16"/>
          <p:cNvSpPr txBox="1">
            <a:spLocks noGrp="1"/>
          </p:cNvSpPr>
          <p:nvPr>
            <p:ph type="title"/>
          </p:nvPr>
        </p:nvSpPr>
        <p:spPr>
          <a:xfrm>
            <a:off x="1259375" y="0"/>
            <a:ext cx="7732200" cy="144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200"/>
          </a:p>
          <a:p>
            <a:pPr marL="0" lvl="0" indent="0" algn="l" rtl="0">
              <a:spcBef>
                <a:spcPts val="0"/>
              </a:spcBef>
              <a:spcAft>
                <a:spcPts val="0"/>
              </a:spcAft>
              <a:buNone/>
            </a:pPr>
            <a:endParaRPr sz="2200"/>
          </a:p>
          <a:p>
            <a:pPr marL="0" lvl="0" indent="0" algn="l" rtl="0">
              <a:spcBef>
                <a:spcPts val="0"/>
              </a:spcBef>
              <a:spcAft>
                <a:spcPts val="0"/>
              </a:spcAft>
              <a:buNone/>
            </a:pPr>
            <a:r>
              <a:rPr lang="tr" sz="2200"/>
              <a:t>AKDAMAR ADASI’NDA ÇOK DİLLİ KONSER</a:t>
            </a:r>
            <a:endParaRPr sz="2200"/>
          </a:p>
          <a:p>
            <a:pPr marL="0" lvl="0" indent="0" algn="l" rtl="0">
              <a:spcBef>
                <a:spcPts val="0"/>
              </a:spcBef>
              <a:spcAft>
                <a:spcPts val="0"/>
              </a:spcAft>
              <a:buNone/>
            </a:pPr>
            <a:endParaRPr sz="900"/>
          </a:p>
          <a:p>
            <a:pPr marL="0" lvl="0" indent="0" algn="just" rtl="0">
              <a:spcBef>
                <a:spcPts val="0"/>
              </a:spcBef>
              <a:spcAft>
                <a:spcPts val="0"/>
              </a:spcAft>
              <a:buNone/>
            </a:pPr>
            <a:r>
              <a:rPr lang="tr" sz="1400">
                <a:solidFill>
                  <a:srgbClr val="333333"/>
                </a:solidFill>
                <a:highlight>
                  <a:srgbClr val="FFFFFF"/>
                </a:highlight>
              </a:rPr>
              <a:t>Odamız Avrupa Birliği Bilgi Merkezi tarafından 'Urartu'dan Avrupa'ya Melodiler' temasıyla  Akdamar Adasında çok dilli konser programı organize edildi.</a:t>
            </a:r>
            <a:endParaRPr sz="1400"/>
          </a:p>
        </p:txBody>
      </p:sp>
      <p:pic>
        <p:nvPicPr>
          <p:cNvPr id="309" name="Google Shape;309;p16"/>
          <p:cNvPicPr preferRelativeResize="0"/>
          <p:nvPr/>
        </p:nvPicPr>
        <p:blipFill>
          <a:blip r:embed="rId3">
            <a:alphaModFix/>
          </a:blip>
          <a:stretch>
            <a:fillRect/>
          </a:stretch>
        </p:blipFill>
        <p:spPr>
          <a:xfrm>
            <a:off x="1341400" y="1797725"/>
            <a:ext cx="3712226" cy="3039474"/>
          </a:xfrm>
          <a:prstGeom prst="rect">
            <a:avLst/>
          </a:prstGeom>
          <a:noFill/>
          <a:ln>
            <a:noFill/>
          </a:ln>
        </p:spPr>
      </p:pic>
      <p:pic>
        <p:nvPicPr>
          <p:cNvPr id="310" name="Google Shape;310;p16"/>
          <p:cNvPicPr preferRelativeResize="0"/>
          <p:nvPr/>
        </p:nvPicPr>
        <p:blipFill>
          <a:blip r:embed="rId4">
            <a:alphaModFix/>
          </a:blip>
          <a:stretch>
            <a:fillRect/>
          </a:stretch>
        </p:blipFill>
        <p:spPr>
          <a:xfrm>
            <a:off x="5163475" y="1797725"/>
            <a:ext cx="3828124" cy="303947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34"/>
          <p:cNvSpPr txBox="1">
            <a:spLocks noGrp="1"/>
          </p:cNvSpPr>
          <p:nvPr>
            <p:ph type="title"/>
          </p:nvPr>
        </p:nvSpPr>
        <p:spPr>
          <a:xfrm>
            <a:off x="838950" y="0"/>
            <a:ext cx="8069700" cy="12342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sz="2400"/>
          </a:p>
          <a:p>
            <a:pPr marL="0" lvl="0" indent="0" algn="l" rtl="0">
              <a:spcBef>
                <a:spcPts val="0"/>
              </a:spcBef>
              <a:spcAft>
                <a:spcPts val="0"/>
              </a:spcAft>
              <a:buNone/>
            </a:pPr>
            <a:endParaRPr sz="600"/>
          </a:p>
          <a:p>
            <a:pPr marL="0" lvl="0" indent="0" algn="l" rtl="0">
              <a:spcBef>
                <a:spcPts val="0"/>
              </a:spcBef>
              <a:spcAft>
                <a:spcPts val="0"/>
              </a:spcAft>
              <a:buNone/>
            </a:pPr>
            <a:endParaRPr sz="600"/>
          </a:p>
          <a:p>
            <a:pPr marL="0" lvl="0" indent="0" algn="l" rtl="0">
              <a:spcBef>
                <a:spcPts val="0"/>
              </a:spcBef>
              <a:spcAft>
                <a:spcPts val="0"/>
              </a:spcAft>
              <a:buNone/>
            </a:pPr>
            <a:endParaRPr sz="600"/>
          </a:p>
          <a:p>
            <a:pPr marL="457200" lvl="0" indent="0" algn="l" rtl="0">
              <a:spcBef>
                <a:spcPts val="0"/>
              </a:spcBef>
              <a:spcAft>
                <a:spcPts val="0"/>
              </a:spcAft>
              <a:buNone/>
            </a:pPr>
            <a:r>
              <a:rPr lang="tr" sz="2400"/>
              <a:t>1.DERECE YETKİLİ OLMADAN 2. EL OTO SATIŞI YOK</a:t>
            </a:r>
            <a:endParaRPr sz="2400"/>
          </a:p>
          <a:p>
            <a:pPr marL="457200" lvl="0" indent="0" algn="l" rtl="0">
              <a:spcBef>
                <a:spcPts val="0"/>
              </a:spcBef>
              <a:spcAft>
                <a:spcPts val="0"/>
              </a:spcAft>
              <a:buNone/>
            </a:pPr>
            <a:endParaRPr sz="2400"/>
          </a:p>
          <a:p>
            <a:pPr marL="457200" lvl="0" indent="0" algn="l" rtl="0">
              <a:spcBef>
                <a:spcPts val="0"/>
              </a:spcBef>
              <a:spcAft>
                <a:spcPts val="0"/>
              </a:spcAft>
              <a:buNone/>
            </a:pPr>
            <a:r>
              <a:rPr lang="tr" sz="1400"/>
              <a:t>2. El Motorlu Kara taşıtları alım satım işlemleri için “Motorlu Kara Taşıtları Alım Satım Sorumlusu Seviye 5” Mesleki yeterlilik  belgesi Odamız tarafından verilmeye devam ediyor.</a:t>
            </a:r>
            <a:endParaRPr sz="1400"/>
          </a:p>
          <a:p>
            <a:pPr marL="457200" lvl="0" indent="0" algn="l" rtl="0">
              <a:spcBef>
                <a:spcPts val="0"/>
              </a:spcBef>
              <a:spcAft>
                <a:spcPts val="0"/>
              </a:spcAft>
              <a:buNone/>
            </a:pPr>
            <a:endParaRPr/>
          </a:p>
          <a:p>
            <a:pPr marL="0" lvl="0" indent="0" algn="l" rtl="0">
              <a:spcBef>
                <a:spcPts val="0"/>
              </a:spcBef>
              <a:spcAft>
                <a:spcPts val="0"/>
              </a:spcAft>
              <a:buNone/>
            </a:pPr>
            <a:endParaRPr/>
          </a:p>
          <a:p>
            <a:pPr marL="457200" lvl="0" indent="0" algn="l" rtl="0">
              <a:spcBef>
                <a:spcPts val="0"/>
              </a:spcBef>
              <a:spcAft>
                <a:spcPts val="0"/>
              </a:spcAft>
              <a:buNone/>
            </a:pPr>
            <a:endParaRPr/>
          </a:p>
        </p:txBody>
      </p:sp>
      <p:pic>
        <p:nvPicPr>
          <p:cNvPr id="439" name="Google Shape;439;p34"/>
          <p:cNvPicPr preferRelativeResize="0"/>
          <p:nvPr/>
        </p:nvPicPr>
        <p:blipFill>
          <a:blip r:embed="rId3">
            <a:alphaModFix/>
          </a:blip>
          <a:stretch>
            <a:fillRect/>
          </a:stretch>
        </p:blipFill>
        <p:spPr>
          <a:xfrm>
            <a:off x="1398225" y="2277125"/>
            <a:ext cx="6981175" cy="25683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35"/>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
              <a:t>YEMEK ÜRETİMİ YAPAN FİRMALARIN MAĞDURİYETİNİN GİDERİLMESİ</a:t>
            </a:r>
            <a:endParaRPr/>
          </a:p>
          <a:p>
            <a:pPr marL="0" lvl="0" indent="0" algn="l" rtl="0">
              <a:spcBef>
                <a:spcPts val="0"/>
              </a:spcBef>
              <a:spcAft>
                <a:spcPts val="0"/>
              </a:spcAft>
              <a:buNone/>
            </a:pPr>
            <a:endParaRPr sz="600"/>
          </a:p>
          <a:p>
            <a:pPr marL="0" lvl="0" indent="0" algn="just" rtl="0">
              <a:lnSpc>
                <a:spcPct val="115000"/>
              </a:lnSpc>
              <a:spcBef>
                <a:spcPts val="0"/>
              </a:spcBef>
              <a:spcAft>
                <a:spcPts val="1600"/>
              </a:spcAft>
              <a:buNone/>
            </a:pPr>
            <a:r>
              <a:rPr lang="tr" sz="1300"/>
              <a:t>Milli Eğitim taşıma yemeklerinin kanuna aykırılık teşkil edecek şekilde Öğretmen Evi ve Akşam Sanat Okulları marifetiyle karşılanmaya başlanmasının yarattığı mağduriyetin önlenmesi amacıyla Van Valiliği, İl Milli Eğitim Müdürlüğü ve Milletvekillerine sorun iletilmiştir.</a:t>
            </a:r>
            <a:endParaRPr/>
          </a:p>
        </p:txBody>
      </p:sp>
      <p:pic>
        <p:nvPicPr>
          <p:cNvPr id="445" name="Google Shape;445;p35"/>
          <p:cNvPicPr preferRelativeResize="0"/>
          <p:nvPr/>
        </p:nvPicPr>
        <p:blipFill>
          <a:blip r:embed="rId3">
            <a:alphaModFix/>
          </a:blip>
          <a:stretch>
            <a:fillRect/>
          </a:stretch>
        </p:blipFill>
        <p:spPr>
          <a:xfrm>
            <a:off x="1388250" y="2571750"/>
            <a:ext cx="6811401" cy="23529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36"/>
          <p:cNvSpPr txBox="1">
            <a:spLocks noGrp="1"/>
          </p:cNvSpPr>
          <p:nvPr>
            <p:ph type="title"/>
          </p:nvPr>
        </p:nvSpPr>
        <p:spPr>
          <a:xfrm>
            <a:off x="1303825" y="0"/>
            <a:ext cx="7030500" cy="162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sz="600"/>
          </a:p>
          <a:p>
            <a:pPr marL="0" lvl="0" indent="0" algn="l" rtl="0">
              <a:spcBef>
                <a:spcPts val="0"/>
              </a:spcBef>
              <a:spcAft>
                <a:spcPts val="0"/>
              </a:spcAft>
              <a:buNone/>
            </a:pPr>
            <a:endParaRPr sz="600"/>
          </a:p>
          <a:p>
            <a:pPr marL="0" lvl="0" indent="0" algn="l" rtl="0">
              <a:spcBef>
                <a:spcPts val="0"/>
              </a:spcBef>
              <a:spcAft>
                <a:spcPts val="0"/>
              </a:spcAft>
              <a:buNone/>
            </a:pPr>
            <a:r>
              <a:rPr lang="tr"/>
              <a:t>ŞEFFAF VE REKABETÇİ BİR İHALE SÜRECİ</a:t>
            </a:r>
            <a:endParaRPr/>
          </a:p>
          <a:p>
            <a:pPr marL="0" lvl="0" indent="0" algn="just" rtl="0">
              <a:spcBef>
                <a:spcPts val="0"/>
              </a:spcBef>
              <a:spcAft>
                <a:spcPts val="0"/>
              </a:spcAft>
              <a:buNone/>
            </a:pPr>
            <a:r>
              <a:rPr lang="tr" sz="1500">
                <a:solidFill>
                  <a:srgbClr val="333333"/>
                </a:solidFill>
                <a:highlight>
                  <a:srgbClr val="FFFFFF"/>
                </a:highlight>
              </a:rPr>
              <a:t>Oda Yönetim Kurulu Başkanımız Sayın Necdet TAKVA şeffaf, rekabetçi ve sürdürülebilir bir ihale sürecinin şart olduğuna vurgu yaparak kurumları daha hassas olmaya davet etti.</a:t>
            </a:r>
            <a:endParaRPr sz="1500">
              <a:solidFill>
                <a:srgbClr val="333333"/>
              </a:solidFill>
              <a:highlight>
                <a:srgbClr val="FFFFFF"/>
              </a:highlight>
            </a:endParaRPr>
          </a:p>
        </p:txBody>
      </p:sp>
      <p:pic>
        <p:nvPicPr>
          <p:cNvPr id="451" name="Google Shape;451;p36"/>
          <p:cNvPicPr preferRelativeResize="0"/>
          <p:nvPr/>
        </p:nvPicPr>
        <p:blipFill rotWithShape="1">
          <a:blip r:embed="rId3">
            <a:alphaModFix/>
          </a:blip>
          <a:srcRect b="5249"/>
          <a:stretch/>
        </p:blipFill>
        <p:spPr>
          <a:xfrm>
            <a:off x="1383400" y="2406950"/>
            <a:ext cx="6871325" cy="25047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37"/>
          <p:cNvSpPr txBox="1">
            <a:spLocks noGrp="1"/>
          </p:cNvSpPr>
          <p:nvPr>
            <p:ph type="title" idx="2"/>
          </p:nvPr>
        </p:nvSpPr>
        <p:spPr>
          <a:xfrm>
            <a:off x="1297500" y="459525"/>
            <a:ext cx="3224100" cy="2329800"/>
          </a:xfrm>
          <a:prstGeom prst="rect">
            <a:avLst/>
          </a:prstGeom>
          <a:ln w="9525"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tr">
                <a:latin typeface="Impact"/>
                <a:ea typeface="Impact"/>
                <a:cs typeface="Impact"/>
                <a:sym typeface="Impact"/>
              </a:rPr>
              <a:t>        </a:t>
            </a:r>
            <a:r>
              <a:rPr lang="tr">
                <a:latin typeface="Arial"/>
                <a:ea typeface="Arial"/>
                <a:cs typeface="Arial"/>
                <a:sym typeface="Arial"/>
              </a:rPr>
              <a:t>  </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r>
              <a:rPr lang="tr">
                <a:latin typeface="Arial"/>
                <a:ea typeface="Arial"/>
                <a:cs typeface="Arial"/>
                <a:sym typeface="Arial"/>
              </a:rPr>
              <a:t>                     </a:t>
            </a:r>
            <a:r>
              <a:rPr lang="tr" sz="3000">
                <a:latin typeface="Arial"/>
                <a:ea typeface="Arial"/>
                <a:cs typeface="Arial"/>
                <a:sym typeface="Arial"/>
              </a:rPr>
              <a:t>BİRİM    FAALİYETLERİ </a:t>
            </a:r>
            <a:endParaRPr sz="3000">
              <a:latin typeface="Arial"/>
              <a:ea typeface="Arial"/>
              <a:cs typeface="Arial"/>
              <a:sym typeface="Arial"/>
            </a:endParaRPr>
          </a:p>
        </p:txBody>
      </p:sp>
      <p:pic>
        <p:nvPicPr>
          <p:cNvPr id="457" name="Google Shape;457;p37"/>
          <p:cNvPicPr preferRelativeResize="0"/>
          <p:nvPr/>
        </p:nvPicPr>
        <p:blipFill>
          <a:blip r:embed="rId3">
            <a:alphaModFix/>
          </a:blip>
          <a:stretch>
            <a:fillRect/>
          </a:stretch>
        </p:blipFill>
        <p:spPr>
          <a:xfrm>
            <a:off x="5196800" y="2043175"/>
            <a:ext cx="3839250" cy="2991044"/>
          </a:xfrm>
          <a:prstGeom prst="rect">
            <a:avLst/>
          </a:prstGeom>
          <a:noFill/>
          <a:ln>
            <a:noFill/>
          </a:ln>
        </p:spPr>
      </p:pic>
    </p:spTree>
  </p:cSld>
  <p:clrMapOvr>
    <a:masterClrMapping/>
  </p:clrMapOvr>
  <mc:AlternateContent xmlns:mc="http://schemas.openxmlformats.org/markup-compatibility/2006">
    <mc:Choice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Requires="p14">
      <p:transition p14:dur="0">
        <p14:prism dir="l"/>
      </p:transition>
    </mc:Choice>
    <mc:Fallback>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38"/>
          <p:cNvSpPr txBox="1">
            <a:spLocks noGrp="1"/>
          </p:cNvSpPr>
          <p:nvPr>
            <p:ph type="title" idx="2"/>
          </p:nvPr>
        </p:nvSpPr>
        <p:spPr>
          <a:xfrm>
            <a:off x="1092650" y="-74825"/>
            <a:ext cx="7355400" cy="959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a:p>
            <a:pPr marL="0" lvl="0" indent="0" algn="l" rtl="0">
              <a:lnSpc>
                <a:spcPct val="115000"/>
              </a:lnSpc>
              <a:spcBef>
                <a:spcPts val="1600"/>
              </a:spcBef>
              <a:spcAft>
                <a:spcPts val="1600"/>
              </a:spcAft>
              <a:buNone/>
            </a:pPr>
            <a:r>
              <a:rPr lang="tr" sz="1800"/>
              <a:t>               PLANLAMA VE KOORDİNASYON MÜDÜRLÜĞÜ                        </a:t>
            </a:r>
            <a:endParaRPr sz="1800"/>
          </a:p>
        </p:txBody>
      </p:sp>
      <p:sp>
        <p:nvSpPr>
          <p:cNvPr id="463" name="Google Shape;463;p38"/>
          <p:cNvSpPr txBox="1">
            <a:spLocks noGrp="1"/>
          </p:cNvSpPr>
          <p:nvPr>
            <p:ph type="body" idx="4294967295"/>
          </p:nvPr>
        </p:nvSpPr>
        <p:spPr>
          <a:xfrm>
            <a:off x="1303800" y="2309675"/>
            <a:ext cx="3312000" cy="2221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tr">
                <a:solidFill>
                  <a:srgbClr val="FFFFFF"/>
                </a:solidFill>
                <a:latin typeface="Open Sans"/>
                <a:ea typeface="Open Sans"/>
                <a:cs typeface="Open Sans"/>
                <a:sym typeface="Open Sans"/>
              </a:rPr>
              <a:t>Metninizi buraya girin Metninizi buraya girin Metninizi buraya girin Metninizi buraya girin Metninizi buraya girin Metninizi buraya girin Metninizi buraya girin Metninizi buraya girin.</a:t>
            </a:r>
            <a:endParaRPr>
              <a:latin typeface="Open Sans"/>
              <a:ea typeface="Open Sans"/>
              <a:cs typeface="Open Sans"/>
              <a:sym typeface="Open Sans"/>
            </a:endParaRPr>
          </a:p>
        </p:txBody>
      </p:sp>
      <p:sp>
        <p:nvSpPr>
          <p:cNvPr id="464" name="Google Shape;464;p38"/>
          <p:cNvSpPr txBox="1"/>
          <p:nvPr/>
        </p:nvSpPr>
        <p:spPr>
          <a:xfrm>
            <a:off x="1237425" y="4245800"/>
            <a:ext cx="1262700" cy="436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tr" sz="800">
                <a:solidFill>
                  <a:schemeClr val="lt1"/>
                </a:solidFill>
                <a:latin typeface="Open Sans"/>
                <a:ea typeface="Open Sans"/>
                <a:cs typeface="Open Sans"/>
                <a:sym typeface="Open Sans"/>
              </a:rPr>
              <a:t>Metninizi buraya girin </a:t>
            </a:r>
            <a:endParaRPr sz="800">
              <a:solidFill>
                <a:schemeClr val="lt1"/>
              </a:solidFill>
              <a:latin typeface="Open Sans"/>
              <a:ea typeface="Open Sans"/>
              <a:cs typeface="Open Sans"/>
              <a:sym typeface="Open Sans"/>
            </a:endParaRPr>
          </a:p>
        </p:txBody>
      </p:sp>
      <p:sp>
        <p:nvSpPr>
          <p:cNvPr id="465" name="Google Shape;465;p38"/>
          <p:cNvSpPr/>
          <p:nvPr/>
        </p:nvSpPr>
        <p:spPr>
          <a:xfrm>
            <a:off x="3207425" y="3154500"/>
            <a:ext cx="1018200" cy="1018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8"/>
          <p:cNvSpPr txBox="1"/>
          <p:nvPr/>
        </p:nvSpPr>
        <p:spPr>
          <a:xfrm>
            <a:off x="3092175" y="4245800"/>
            <a:ext cx="1252200" cy="436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tr" sz="800">
                <a:solidFill>
                  <a:schemeClr val="lt1"/>
                </a:solidFill>
                <a:latin typeface="Open Sans"/>
                <a:ea typeface="Open Sans"/>
                <a:cs typeface="Open Sans"/>
                <a:sym typeface="Open Sans"/>
              </a:rPr>
              <a:t>Metninizi buraya girin </a:t>
            </a:r>
            <a:endParaRPr sz="800">
              <a:solidFill>
                <a:schemeClr val="lt1"/>
              </a:solidFill>
              <a:latin typeface="Open Sans"/>
              <a:ea typeface="Open Sans"/>
              <a:cs typeface="Open Sans"/>
              <a:sym typeface="Open Sans"/>
            </a:endParaRPr>
          </a:p>
        </p:txBody>
      </p:sp>
      <p:sp>
        <p:nvSpPr>
          <p:cNvPr id="467" name="Google Shape;467;p38"/>
          <p:cNvSpPr/>
          <p:nvPr/>
        </p:nvSpPr>
        <p:spPr>
          <a:xfrm>
            <a:off x="5058251" y="3154500"/>
            <a:ext cx="1018200" cy="1018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8"/>
          <p:cNvSpPr txBox="1"/>
          <p:nvPr/>
        </p:nvSpPr>
        <p:spPr>
          <a:xfrm>
            <a:off x="4927076" y="4245800"/>
            <a:ext cx="1288800" cy="436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tr" sz="800">
                <a:solidFill>
                  <a:schemeClr val="lt1"/>
                </a:solidFill>
                <a:latin typeface="Open Sans"/>
                <a:ea typeface="Open Sans"/>
                <a:cs typeface="Open Sans"/>
                <a:sym typeface="Open Sans"/>
              </a:rPr>
              <a:t>Metninizi buraya girin </a:t>
            </a:r>
            <a:endParaRPr sz="800">
              <a:solidFill>
                <a:schemeClr val="lt1"/>
              </a:solidFill>
              <a:latin typeface="Open Sans"/>
              <a:ea typeface="Open Sans"/>
              <a:cs typeface="Open Sans"/>
              <a:sym typeface="Open Sans"/>
            </a:endParaRPr>
          </a:p>
        </p:txBody>
      </p:sp>
      <p:sp>
        <p:nvSpPr>
          <p:cNvPr id="469" name="Google Shape;469;p38"/>
          <p:cNvSpPr txBox="1"/>
          <p:nvPr/>
        </p:nvSpPr>
        <p:spPr>
          <a:xfrm>
            <a:off x="5342249" y="3508020"/>
            <a:ext cx="462300" cy="270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tr" sz="1000" b="1">
                <a:solidFill>
                  <a:schemeClr val="lt1"/>
                </a:solidFill>
                <a:latin typeface="Open Sans"/>
                <a:ea typeface="Open Sans"/>
                <a:cs typeface="Open Sans"/>
                <a:sym typeface="Open Sans"/>
              </a:rPr>
              <a:t>%42</a:t>
            </a:r>
            <a:endParaRPr sz="1000" b="1">
              <a:solidFill>
                <a:schemeClr val="lt1"/>
              </a:solidFill>
              <a:latin typeface="Open Sans"/>
              <a:ea typeface="Open Sans"/>
              <a:cs typeface="Open Sans"/>
              <a:sym typeface="Open Sans"/>
            </a:endParaRPr>
          </a:p>
          <a:p>
            <a:pPr marL="0" lvl="0" indent="0" algn="ctr" rtl="0">
              <a:spcBef>
                <a:spcPts val="1600"/>
              </a:spcBef>
              <a:spcAft>
                <a:spcPts val="0"/>
              </a:spcAft>
              <a:buNone/>
            </a:pPr>
            <a:endParaRPr b="1">
              <a:solidFill>
                <a:schemeClr val="lt1"/>
              </a:solidFill>
              <a:latin typeface="Lato"/>
              <a:ea typeface="Lato"/>
              <a:cs typeface="Lato"/>
              <a:sym typeface="Lato"/>
            </a:endParaRPr>
          </a:p>
        </p:txBody>
      </p:sp>
      <p:sp>
        <p:nvSpPr>
          <p:cNvPr id="470" name="Google Shape;470;p38"/>
          <p:cNvSpPr/>
          <p:nvPr/>
        </p:nvSpPr>
        <p:spPr>
          <a:xfrm>
            <a:off x="6907209" y="3154500"/>
            <a:ext cx="1018200" cy="1018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8"/>
          <p:cNvSpPr txBox="1"/>
          <p:nvPr/>
        </p:nvSpPr>
        <p:spPr>
          <a:xfrm>
            <a:off x="6786025" y="4245800"/>
            <a:ext cx="1267200" cy="436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tr" sz="800">
                <a:solidFill>
                  <a:schemeClr val="lt1"/>
                </a:solidFill>
                <a:latin typeface="Open Sans"/>
                <a:ea typeface="Open Sans"/>
                <a:cs typeface="Open Sans"/>
                <a:sym typeface="Open Sans"/>
              </a:rPr>
              <a:t>Metninizi buraya girin </a:t>
            </a:r>
            <a:endParaRPr sz="800">
              <a:solidFill>
                <a:schemeClr val="lt1"/>
              </a:solidFill>
              <a:latin typeface="Open Sans"/>
              <a:ea typeface="Open Sans"/>
              <a:cs typeface="Open Sans"/>
              <a:sym typeface="Open Sans"/>
            </a:endParaRPr>
          </a:p>
        </p:txBody>
      </p:sp>
      <p:sp>
        <p:nvSpPr>
          <p:cNvPr id="472" name="Google Shape;472;p38"/>
          <p:cNvSpPr txBox="1">
            <a:spLocks noGrp="1"/>
          </p:cNvSpPr>
          <p:nvPr>
            <p:ph type="title"/>
          </p:nvPr>
        </p:nvSpPr>
        <p:spPr>
          <a:xfrm>
            <a:off x="2075350" y="925575"/>
            <a:ext cx="5516700" cy="5792100"/>
          </a:xfrm>
          <a:prstGeom prst="rect">
            <a:avLst/>
          </a:prstGeom>
        </p:spPr>
        <p:txBody>
          <a:bodyPr spcFirstLastPara="1" wrap="square" lIns="91425" tIns="91425" rIns="91425" bIns="91425" anchor="t" anchorCtr="0">
            <a:noAutofit/>
          </a:bodyPr>
          <a:lstStyle/>
          <a:p>
            <a:pPr marL="457200" lvl="0" indent="-317500" algn="just" rtl="0">
              <a:lnSpc>
                <a:spcPct val="115000"/>
              </a:lnSpc>
              <a:spcBef>
                <a:spcPts val="1200"/>
              </a:spcBef>
              <a:spcAft>
                <a:spcPts val="0"/>
              </a:spcAft>
              <a:buSzPts val="1400"/>
              <a:buChar char="❏"/>
            </a:pPr>
            <a:r>
              <a:rPr lang="tr" sz="1400"/>
              <a:t>ÜRETİCİ FİRMALARA 12 ADET KAPASİTE RAPORU HAZIRLANMIŞTIR</a:t>
            </a:r>
            <a:endParaRPr sz="1400"/>
          </a:p>
          <a:p>
            <a:pPr marL="457200" lvl="0" indent="-317500" algn="just" rtl="0">
              <a:lnSpc>
                <a:spcPct val="115000"/>
              </a:lnSpc>
              <a:spcBef>
                <a:spcPts val="0"/>
              </a:spcBef>
              <a:spcAft>
                <a:spcPts val="0"/>
              </a:spcAft>
              <a:buSzPts val="1400"/>
              <a:buChar char="❏"/>
            </a:pPr>
            <a:r>
              <a:rPr lang="tr" sz="1400"/>
              <a:t>162 ÜRÜN VE HİZMETE YÖNELİK FİYAT ARAŞTIRMASI YAPILMIŞTIR.</a:t>
            </a:r>
            <a:endParaRPr sz="1400"/>
          </a:p>
          <a:p>
            <a:pPr marL="457200" lvl="0" indent="-317500" algn="just" rtl="0">
              <a:lnSpc>
                <a:spcPct val="115000"/>
              </a:lnSpc>
              <a:spcBef>
                <a:spcPts val="0"/>
              </a:spcBef>
              <a:spcAft>
                <a:spcPts val="0"/>
              </a:spcAft>
              <a:buSzPts val="1400"/>
              <a:buChar char="❏"/>
            </a:pPr>
            <a:r>
              <a:rPr lang="tr" sz="1400"/>
              <a:t>1 ADET HİJYEN EĞİTİMİ DÜZENLENMİŞ VE 48 KURSİYERE SERTİFİKALARI VERİLMİŞTİR.</a:t>
            </a:r>
            <a:endParaRPr sz="1400"/>
          </a:p>
          <a:p>
            <a:pPr marL="457200" lvl="0" indent="-317500" algn="just" rtl="0">
              <a:lnSpc>
                <a:spcPct val="115000"/>
              </a:lnSpc>
              <a:spcBef>
                <a:spcPts val="0"/>
              </a:spcBef>
              <a:spcAft>
                <a:spcPts val="0"/>
              </a:spcAft>
              <a:buSzPts val="1400"/>
              <a:buChar char="❏"/>
            </a:pPr>
            <a:r>
              <a:rPr lang="tr" sz="1400"/>
              <a:t>19 ADET MESLEK KOMİTESİNE KATILIM SAĞLANMIŞ VE KARARLARA İLİŞKİN GEREKLİ YAZIŞMALAR YAPILMIŞTIR.</a:t>
            </a:r>
            <a:endParaRPr sz="1400"/>
          </a:p>
          <a:p>
            <a:pPr marL="457200" lvl="0" indent="0" algn="just" rtl="0">
              <a:lnSpc>
                <a:spcPct val="115000"/>
              </a:lnSpc>
              <a:spcBef>
                <a:spcPts val="1200"/>
              </a:spcBef>
              <a:spcAft>
                <a:spcPts val="0"/>
              </a:spcAft>
              <a:buNone/>
            </a:pPr>
            <a:endParaRPr sz="1400"/>
          </a:p>
          <a:p>
            <a:pPr marL="457200" lvl="0" indent="0" algn="just" rtl="0">
              <a:lnSpc>
                <a:spcPct val="115000"/>
              </a:lnSpc>
              <a:spcBef>
                <a:spcPts val="1200"/>
              </a:spcBef>
              <a:spcAft>
                <a:spcPts val="0"/>
              </a:spcAft>
              <a:buNone/>
            </a:pPr>
            <a:endParaRPr sz="1200"/>
          </a:p>
          <a:p>
            <a:pPr marL="0" lvl="0" indent="0" algn="just" rtl="0">
              <a:spcBef>
                <a:spcPts val="0"/>
              </a:spcBef>
              <a:spcAft>
                <a:spcPts val="0"/>
              </a:spcAft>
              <a:buNone/>
            </a:pPr>
            <a:endParaRPr sz="1000"/>
          </a:p>
        </p:txBody>
      </p:sp>
      <p:sp>
        <p:nvSpPr>
          <p:cNvPr id="473" name="Google Shape;473;p38"/>
          <p:cNvSpPr txBox="1"/>
          <p:nvPr/>
        </p:nvSpPr>
        <p:spPr>
          <a:xfrm>
            <a:off x="8101675" y="2288175"/>
            <a:ext cx="5116800" cy="59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Nunito"/>
              <a:ea typeface="Nunito"/>
              <a:cs typeface="Nunito"/>
              <a:sym typeface="Nunit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39"/>
          <p:cNvSpPr txBox="1">
            <a:spLocks noGrp="1"/>
          </p:cNvSpPr>
          <p:nvPr>
            <p:ph type="title"/>
          </p:nvPr>
        </p:nvSpPr>
        <p:spPr>
          <a:xfrm>
            <a:off x="2034300" y="1097800"/>
            <a:ext cx="5534400" cy="3628200"/>
          </a:xfrm>
          <a:prstGeom prst="rect">
            <a:avLst/>
          </a:prstGeom>
        </p:spPr>
        <p:txBody>
          <a:bodyPr spcFirstLastPara="1" wrap="square" lIns="91425" tIns="91425" rIns="91425" bIns="91425" anchor="t" anchorCtr="0">
            <a:noAutofit/>
          </a:bodyPr>
          <a:lstStyle/>
          <a:p>
            <a:pPr marL="457200" lvl="0" indent="-311150" algn="l" rtl="0">
              <a:lnSpc>
                <a:spcPct val="115000"/>
              </a:lnSpc>
              <a:spcBef>
                <a:spcPts val="1200"/>
              </a:spcBef>
              <a:spcAft>
                <a:spcPts val="0"/>
              </a:spcAft>
              <a:buSzPts val="1300"/>
              <a:buChar char="❏"/>
            </a:pPr>
            <a:r>
              <a:rPr lang="tr" sz="1300"/>
              <a:t>184 ADET MAHKEME YAZISINA CEVAP VERİLMİŞTİR.</a:t>
            </a:r>
            <a:endParaRPr sz="1300"/>
          </a:p>
          <a:p>
            <a:pPr marL="457200" lvl="0" indent="-311150" algn="l" rtl="0">
              <a:lnSpc>
                <a:spcPct val="115000"/>
              </a:lnSpc>
              <a:spcBef>
                <a:spcPts val="0"/>
              </a:spcBef>
              <a:spcAft>
                <a:spcPts val="0"/>
              </a:spcAft>
              <a:buSzPts val="1300"/>
              <a:buChar char="❏"/>
            </a:pPr>
            <a:r>
              <a:rPr lang="tr" sz="1300"/>
              <a:t>398 BELGE VERİLMİŞTİR. (YETKİ BELGESİ, KONKORDATO, SİCİL TASDİKNAMESİ VS)</a:t>
            </a:r>
            <a:endParaRPr sz="1300"/>
          </a:p>
          <a:p>
            <a:pPr marL="457200" lvl="0" indent="-311150" algn="l" rtl="0">
              <a:lnSpc>
                <a:spcPct val="115000"/>
              </a:lnSpc>
              <a:spcBef>
                <a:spcPts val="0"/>
              </a:spcBef>
              <a:spcAft>
                <a:spcPts val="0"/>
              </a:spcAft>
              <a:buSzPts val="1300"/>
              <a:buChar char="❏"/>
            </a:pPr>
            <a:r>
              <a:rPr lang="tr" sz="1300"/>
              <a:t>28 ADET KURULUŞ (GERÇEK KİŞİ VE TÜZEL KİŞİLİK- KOOPERATİF)</a:t>
            </a:r>
            <a:endParaRPr sz="1300"/>
          </a:p>
          <a:p>
            <a:pPr marL="457200" lvl="0" indent="-311150" algn="l" rtl="0">
              <a:lnSpc>
                <a:spcPct val="115000"/>
              </a:lnSpc>
              <a:spcBef>
                <a:spcPts val="0"/>
              </a:spcBef>
              <a:spcAft>
                <a:spcPts val="0"/>
              </a:spcAft>
              <a:buSzPts val="1300"/>
              <a:buChar char="❏"/>
            </a:pPr>
            <a:r>
              <a:rPr lang="tr" sz="1300"/>
              <a:t>5 ADET TASFİYE İŞLEMİ GERÇEKLEŞMİŞTİR.</a:t>
            </a:r>
            <a:endParaRPr sz="1300"/>
          </a:p>
          <a:p>
            <a:pPr marL="457200" lvl="0" indent="-311150" algn="l" rtl="0">
              <a:lnSpc>
                <a:spcPct val="115000"/>
              </a:lnSpc>
              <a:spcBef>
                <a:spcPts val="0"/>
              </a:spcBef>
              <a:spcAft>
                <a:spcPts val="0"/>
              </a:spcAft>
              <a:buSzPts val="1300"/>
              <a:buChar char="❏"/>
            </a:pPr>
            <a:r>
              <a:rPr lang="tr" sz="1300"/>
              <a:t>11 ADET KAPANIŞ İŞLEMİ GERÇEKLEŞMİŞTİR. (GERÇEK VE TÜZEL KİŞİLİK)</a:t>
            </a:r>
            <a:endParaRPr sz="1300"/>
          </a:p>
          <a:p>
            <a:pPr marL="457200" lvl="0" indent="-311150" algn="l" rtl="0">
              <a:lnSpc>
                <a:spcPct val="115000"/>
              </a:lnSpc>
              <a:spcBef>
                <a:spcPts val="0"/>
              </a:spcBef>
              <a:spcAft>
                <a:spcPts val="0"/>
              </a:spcAft>
              <a:buSzPts val="1300"/>
              <a:buChar char="❏"/>
            </a:pPr>
            <a:r>
              <a:rPr lang="tr" sz="1300"/>
              <a:t>111 ADET DEĞİŞİKLİK TESCİL İŞLEMİ YAPILMIŞTIR.</a:t>
            </a:r>
            <a:endParaRPr sz="1300"/>
          </a:p>
          <a:p>
            <a:pPr marL="457200" lvl="0" indent="-311150" algn="l" rtl="0">
              <a:lnSpc>
                <a:spcPct val="115000"/>
              </a:lnSpc>
              <a:spcBef>
                <a:spcPts val="0"/>
              </a:spcBef>
              <a:spcAft>
                <a:spcPts val="0"/>
              </a:spcAft>
              <a:buSzPts val="1300"/>
              <a:buChar char="❏"/>
            </a:pPr>
            <a:r>
              <a:rPr lang="tr" sz="1300"/>
              <a:t>1 ADET ACENTELİK İPTALİ TESCİLİ</a:t>
            </a:r>
            <a:endParaRPr sz="1300"/>
          </a:p>
          <a:p>
            <a:pPr marL="457200" lvl="0" indent="-311150" algn="l" rtl="0">
              <a:lnSpc>
                <a:spcPct val="115000"/>
              </a:lnSpc>
              <a:spcBef>
                <a:spcPts val="0"/>
              </a:spcBef>
              <a:spcAft>
                <a:spcPts val="0"/>
              </a:spcAft>
              <a:buSzPts val="1300"/>
              <a:buChar char="❏"/>
            </a:pPr>
            <a:r>
              <a:rPr lang="tr" sz="1300"/>
              <a:t>5 ADET ACENTELİK TESCİLİ</a:t>
            </a:r>
            <a:endParaRPr sz="1300"/>
          </a:p>
          <a:p>
            <a:pPr marL="457200" lvl="0" indent="-311150" algn="l" rtl="0">
              <a:lnSpc>
                <a:spcPct val="115000"/>
              </a:lnSpc>
              <a:spcBef>
                <a:spcPts val="0"/>
              </a:spcBef>
              <a:spcAft>
                <a:spcPts val="0"/>
              </a:spcAft>
              <a:buSzPts val="1300"/>
              <a:buChar char="❏"/>
            </a:pPr>
            <a:r>
              <a:rPr lang="tr" sz="1300"/>
              <a:t>4 ADET MERKEZ NAKLİ GELEN</a:t>
            </a:r>
            <a:endParaRPr sz="1300"/>
          </a:p>
          <a:p>
            <a:pPr marL="457200" lvl="0" indent="-311150" algn="l" rtl="0">
              <a:lnSpc>
                <a:spcPct val="115000"/>
              </a:lnSpc>
              <a:spcBef>
                <a:spcPts val="0"/>
              </a:spcBef>
              <a:spcAft>
                <a:spcPts val="0"/>
              </a:spcAft>
              <a:buSzPts val="1300"/>
              <a:buChar char="❏"/>
            </a:pPr>
            <a:r>
              <a:rPr lang="tr" sz="1300"/>
              <a:t>2 ADET MERKEZ NAKLİ GİDEN</a:t>
            </a:r>
            <a:endParaRPr sz="1300"/>
          </a:p>
          <a:p>
            <a:pPr marL="457200" lvl="0" indent="-311150" algn="l" rtl="0">
              <a:lnSpc>
                <a:spcPct val="115000"/>
              </a:lnSpc>
              <a:spcBef>
                <a:spcPts val="0"/>
              </a:spcBef>
              <a:spcAft>
                <a:spcPts val="0"/>
              </a:spcAft>
              <a:buSzPts val="1300"/>
              <a:buChar char="❏"/>
            </a:pPr>
            <a:r>
              <a:rPr lang="tr" sz="1300"/>
              <a:t>181 ADET GAZETE İLANI</a:t>
            </a:r>
            <a:endParaRPr sz="1300"/>
          </a:p>
          <a:p>
            <a:pPr marL="0" lvl="0" indent="0" algn="l" rtl="0">
              <a:spcBef>
                <a:spcPts val="1200"/>
              </a:spcBef>
              <a:spcAft>
                <a:spcPts val="0"/>
              </a:spcAft>
              <a:buNone/>
            </a:pPr>
            <a:endParaRPr/>
          </a:p>
        </p:txBody>
      </p:sp>
      <p:sp>
        <p:nvSpPr>
          <p:cNvPr id="479" name="Google Shape;479;p39"/>
          <p:cNvSpPr txBox="1">
            <a:spLocks noGrp="1"/>
          </p:cNvSpPr>
          <p:nvPr>
            <p:ph type="title" idx="2"/>
          </p:nvPr>
        </p:nvSpPr>
        <p:spPr>
          <a:xfrm>
            <a:off x="1147675" y="479475"/>
            <a:ext cx="6040200" cy="51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 sz="2400"/>
              <a:t>             TİCARET SİCİLİ MÜDÜRLÜĞÜ</a:t>
            </a:r>
            <a:endParaRPr sz="24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40"/>
          <p:cNvSpPr txBox="1">
            <a:spLocks noGrp="1"/>
          </p:cNvSpPr>
          <p:nvPr>
            <p:ph type="title"/>
          </p:nvPr>
        </p:nvSpPr>
        <p:spPr>
          <a:xfrm>
            <a:off x="1847750" y="1217025"/>
            <a:ext cx="5223600" cy="3624600"/>
          </a:xfrm>
          <a:prstGeom prst="rect">
            <a:avLst/>
          </a:prstGeom>
        </p:spPr>
        <p:txBody>
          <a:bodyPr spcFirstLastPara="1" wrap="square" lIns="91425" tIns="91425" rIns="91425" bIns="91425" anchor="t" anchorCtr="0">
            <a:noAutofit/>
          </a:bodyPr>
          <a:lstStyle/>
          <a:p>
            <a:pPr marL="457200" lvl="0" indent="-304800" algn="just" rtl="0">
              <a:lnSpc>
                <a:spcPct val="115000"/>
              </a:lnSpc>
              <a:spcBef>
                <a:spcPts val="1200"/>
              </a:spcBef>
              <a:spcAft>
                <a:spcPts val="0"/>
              </a:spcAft>
              <a:buClr>
                <a:srgbClr val="000000"/>
              </a:buClr>
              <a:buSzPts val="1200"/>
              <a:buChar char="❏"/>
            </a:pPr>
            <a:r>
              <a:rPr lang="tr" sz="1200">
                <a:solidFill>
                  <a:srgbClr val="000000"/>
                </a:solidFill>
              </a:rPr>
              <a:t>62 ADET FİRMAYA İTHALAT UYGUNLUK BELGESİ HAZIRLANMIŞTIR</a:t>
            </a:r>
            <a:endParaRPr sz="1200">
              <a:solidFill>
                <a:srgbClr val="000000"/>
              </a:solidFill>
            </a:endParaRPr>
          </a:p>
          <a:p>
            <a:pPr marL="457200" lvl="0" indent="-304800" algn="just" rtl="0">
              <a:lnSpc>
                <a:spcPct val="115000"/>
              </a:lnSpc>
              <a:spcBef>
                <a:spcPts val="0"/>
              </a:spcBef>
              <a:spcAft>
                <a:spcPts val="0"/>
              </a:spcAft>
              <a:buClr>
                <a:srgbClr val="000000"/>
              </a:buClr>
              <a:buSzPts val="1200"/>
              <a:buChar char="❏"/>
            </a:pPr>
            <a:r>
              <a:rPr lang="tr" sz="1200">
                <a:solidFill>
                  <a:srgbClr val="000000"/>
                </a:solidFill>
              </a:rPr>
              <a:t>1 ADET FİRMAYA SINIR TİCARET BELGESİ DÜZENLENMİŞTİR</a:t>
            </a:r>
            <a:endParaRPr sz="1200">
              <a:solidFill>
                <a:srgbClr val="000000"/>
              </a:solidFill>
            </a:endParaRPr>
          </a:p>
          <a:p>
            <a:pPr marL="457200" lvl="0" indent="-304800" algn="just" rtl="0">
              <a:lnSpc>
                <a:spcPct val="115000"/>
              </a:lnSpc>
              <a:spcBef>
                <a:spcPts val="0"/>
              </a:spcBef>
              <a:spcAft>
                <a:spcPts val="0"/>
              </a:spcAft>
              <a:buClr>
                <a:srgbClr val="000000"/>
              </a:buClr>
              <a:buSzPts val="1200"/>
              <a:buChar char="❏"/>
            </a:pPr>
            <a:r>
              <a:rPr lang="tr" sz="1200">
                <a:solidFill>
                  <a:srgbClr val="000000"/>
                </a:solidFill>
              </a:rPr>
              <a:t>3 ADET FİRMAYA KOMİSYON KARARI TEBLİĞİ YAPILMIŞTIR</a:t>
            </a:r>
            <a:endParaRPr sz="1200">
              <a:solidFill>
                <a:srgbClr val="000000"/>
              </a:solidFill>
            </a:endParaRPr>
          </a:p>
          <a:p>
            <a:pPr marL="457200" lvl="0" indent="-304800" algn="just" rtl="0">
              <a:lnSpc>
                <a:spcPct val="115000"/>
              </a:lnSpc>
              <a:spcBef>
                <a:spcPts val="0"/>
              </a:spcBef>
              <a:spcAft>
                <a:spcPts val="0"/>
              </a:spcAft>
              <a:buClr>
                <a:srgbClr val="000000"/>
              </a:buClr>
              <a:buSzPts val="1200"/>
              <a:buChar char="❏"/>
            </a:pPr>
            <a:r>
              <a:rPr lang="tr" sz="1200">
                <a:solidFill>
                  <a:srgbClr val="000000"/>
                </a:solidFill>
              </a:rPr>
              <a:t>13 ADET İHRACAT TEK PENCERE SİSTEMİ ONAYI YAPILMIŞTIR</a:t>
            </a:r>
            <a:endParaRPr sz="1200">
              <a:solidFill>
                <a:srgbClr val="000000"/>
              </a:solidFill>
            </a:endParaRPr>
          </a:p>
          <a:p>
            <a:pPr marL="457200" lvl="0" indent="-304800" algn="just" rtl="0">
              <a:lnSpc>
                <a:spcPct val="115000"/>
              </a:lnSpc>
              <a:spcBef>
                <a:spcPts val="0"/>
              </a:spcBef>
              <a:spcAft>
                <a:spcPts val="0"/>
              </a:spcAft>
              <a:buClr>
                <a:srgbClr val="000000"/>
              </a:buClr>
              <a:buSzPts val="1200"/>
              <a:buChar char="❏"/>
            </a:pPr>
            <a:r>
              <a:rPr lang="tr" sz="1200">
                <a:solidFill>
                  <a:srgbClr val="000000"/>
                </a:solidFill>
              </a:rPr>
              <a:t>5 ADET FİRMAYA İTHALAT TEK PENCERE SİSTEMİ ONAYI YAPILMIŞTIR</a:t>
            </a:r>
            <a:endParaRPr sz="1200">
              <a:solidFill>
                <a:srgbClr val="000000"/>
              </a:solidFill>
            </a:endParaRPr>
          </a:p>
          <a:p>
            <a:pPr marL="457200" lvl="0" indent="-304800" algn="just" rtl="0">
              <a:lnSpc>
                <a:spcPct val="115000"/>
              </a:lnSpc>
              <a:spcBef>
                <a:spcPts val="0"/>
              </a:spcBef>
              <a:spcAft>
                <a:spcPts val="0"/>
              </a:spcAft>
              <a:buClr>
                <a:srgbClr val="000000"/>
              </a:buClr>
              <a:buSzPts val="1200"/>
              <a:buChar char="❏"/>
            </a:pPr>
            <a:r>
              <a:rPr lang="tr" sz="1200">
                <a:solidFill>
                  <a:srgbClr val="000000"/>
                </a:solidFill>
              </a:rPr>
              <a:t>1 ADET VAN VALİLİĞİ SINIR TİCARETİ İL DEĞERLENDİRME KOMİSYONU TOPLANTISINA KATILIM SAĞLANMIŞTIR.</a:t>
            </a:r>
            <a:endParaRPr sz="1200">
              <a:solidFill>
                <a:srgbClr val="000000"/>
              </a:solidFill>
            </a:endParaRPr>
          </a:p>
          <a:p>
            <a:pPr marL="457200" lvl="0" indent="-304800" algn="just" rtl="0">
              <a:lnSpc>
                <a:spcPct val="115000"/>
              </a:lnSpc>
              <a:spcBef>
                <a:spcPts val="0"/>
              </a:spcBef>
              <a:spcAft>
                <a:spcPts val="0"/>
              </a:spcAft>
              <a:buClr>
                <a:srgbClr val="000000"/>
              </a:buClr>
              <a:buSzPts val="1200"/>
              <a:buChar char="❏"/>
            </a:pPr>
            <a:r>
              <a:rPr lang="tr" sz="1200">
                <a:solidFill>
                  <a:srgbClr val="000000"/>
                </a:solidFill>
              </a:rPr>
              <a:t>ÇEŞİTLİ KURUM VE KURULUŞLARLA 26 ADET RESMİ YAZIŞMA YAPILMIŞTIR</a:t>
            </a:r>
            <a:endParaRPr sz="1200">
              <a:solidFill>
                <a:srgbClr val="000000"/>
              </a:solidFill>
            </a:endParaRPr>
          </a:p>
          <a:p>
            <a:pPr marL="457200" lvl="0" indent="-304800" algn="just" rtl="0">
              <a:lnSpc>
                <a:spcPct val="115000"/>
              </a:lnSpc>
              <a:spcBef>
                <a:spcPts val="0"/>
              </a:spcBef>
              <a:spcAft>
                <a:spcPts val="0"/>
              </a:spcAft>
              <a:buClr>
                <a:srgbClr val="000000"/>
              </a:buClr>
              <a:buSzPts val="1200"/>
              <a:buChar char="❏"/>
            </a:pPr>
            <a:r>
              <a:rPr lang="tr" sz="1200">
                <a:solidFill>
                  <a:srgbClr val="000000"/>
                </a:solidFill>
              </a:rPr>
              <a:t>37 ADET FİRMANIN YENİ İTHALAT ÜRÜNLERİ TALEPLERİ ALINMIŞTIR</a:t>
            </a:r>
            <a:endParaRPr sz="1200">
              <a:solidFill>
                <a:srgbClr val="000000"/>
              </a:solidFill>
            </a:endParaRPr>
          </a:p>
          <a:p>
            <a:pPr marL="0" lvl="0" indent="0" algn="l" rtl="0">
              <a:spcBef>
                <a:spcPts val="0"/>
              </a:spcBef>
              <a:spcAft>
                <a:spcPts val="0"/>
              </a:spcAft>
              <a:buNone/>
            </a:pPr>
            <a:endParaRPr/>
          </a:p>
        </p:txBody>
      </p:sp>
      <p:sp>
        <p:nvSpPr>
          <p:cNvPr id="485" name="Google Shape;485;p40"/>
          <p:cNvSpPr txBox="1">
            <a:spLocks noGrp="1"/>
          </p:cNvSpPr>
          <p:nvPr>
            <p:ph type="title" idx="2"/>
          </p:nvPr>
        </p:nvSpPr>
        <p:spPr>
          <a:xfrm>
            <a:off x="1297500" y="459500"/>
            <a:ext cx="6910800" cy="624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 sz="2400"/>
              <a:t>               DIŞ TİCARET BİRİMİ</a:t>
            </a:r>
            <a:endParaRPr sz="24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41"/>
          <p:cNvSpPr txBox="1">
            <a:spLocks noGrp="1"/>
          </p:cNvSpPr>
          <p:nvPr>
            <p:ph type="title" idx="2"/>
          </p:nvPr>
        </p:nvSpPr>
        <p:spPr>
          <a:xfrm>
            <a:off x="1297500" y="459500"/>
            <a:ext cx="7079400" cy="92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 sz="2400"/>
              <a:t>ODA SİCİL MÜDÜRLÜĞÜ</a:t>
            </a:r>
            <a:endParaRPr sz="2400"/>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600"/>
          </a:p>
          <a:p>
            <a:pPr marL="457200" lvl="0" indent="-304800" algn="l" rtl="0">
              <a:lnSpc>
                <a:spcPct val="150000"/>
              </a:lnSpc>
              <a:spcBef>
                <a:spcPts val="0"/>
              </a:spcBef>
              <a:spcAft>
                <a:spcPts val="0"/>
              </a:spcAft>
              <a:buClr>
                <a:srgbClr val="000000"/>
              </a:buClr>
              <a:buSzPts val="1200"/>
              <a:buChar char="❏"/>
            </a:pPr>
            <a:r>
              <a:rPr lang="tr" sz="1200">
                <a:solidFill>
                  <a:srgbClr val="000000"/>
                </a:solidFill>
              </a:rPr>
              <a:t>24 ADET LİMİTED ŞİRKET KURULUŞU</a:t>
            </a:r>
            <a:endParaRPr sz="1200">
              <a:solidFill>
                <a:srgbClr val="000000"/>
              </a:solidFill>
            </a:endParaRPr>
          </a:p>
          <a:p>
            <a:pPr marL="457200" lvl="0" indent="-304800" algn="l" rtl="0">
              <a:lnSpc>
                <a:spcPct val="150000"/>
              </a:lnSpc>
              <a:spcBef>
                <a:spcPts val="0"/>
              </a:spcBef>
              <a:spcAft>
                <a:spcPts val="0"/>
              </a:spcAft>
              <a:buClr>
                <a:srgbClr val="000000"/>
              </a:buClr>
              <a:buSzPts val="1200"/>
              <a:buChar char="❏"/>
            </a:pPr>
            <a:r>
              <a:rPr lang="tr" sz="1200">
                <a:solidFill>
                  <a:srgbClr val="000000"/>
                </a:solidFill>
              </a:rPr>
              <a:t>7 ADET GERÇEK KİŞİ KURULUŞU</a:t>
            </a:r>
            <a:endParaRPr sz="1200">
              <a:solidFill>
                <a:srgbClr val="000000"/>
              </a:solidFill>
            </a:endParaRPr>
          </a:p>
          <a:p>
            <a:pPr marL="457200" lvl="0" indent="-304800" algn="l" rtl="0">
              <a:lnSpc>
                <a:spcPct val="150000"/>
              </a:lnSpc>
              <a:spcBef>
                <a:spcPts val="0"/>
              </a:spcBef>
              <a:spcAft>
                <a:spcPts val="0"/>
              </a:spcAft>
              <a:buClr>
                <a:srgbClr val="000000"/>
              </a:buClr>
              <a:buSzPts val="1200"/>
              <a:buChar char="❏"/>
            </a:pPr>
            <a:r>
              <a:rPr lang="tr" sz="1200">
                <a:solidFill>
                  <a:srgbClr val="000000"/>
                </a:solidFill>
              </a:rPr>
              <a:t>87 ADET GENEL KURUL</a:t>
            </a:r>
            <a:endParaRPr sz="1200">
              <a:solidFill>
                <a:srgbClr val="000000"/>
              </a:solidFill>
            </a:endParaRPr>
          </a:p>
          <a:p>
            <a:pPr marL="457200" lvl="0" indent="-304800" algn="l" rtl="0">
              <a:lnSpc>
                <a:spcPct val="150000"/>
              </a:lnSpc>
              <a:spcBef>
                <a:spcPts val="0"/>
              </a:spcBef>
              <a:spcAft>
                <a:spcPts val="0"/>
              </a:spcAft>
              <a:buClr>
                <a:srgbClr val="000000"/>
              </a:buClr>
              <a:buSzPts val="1200"/>
              <a:buChar char="❏"/>
            </a:pPr>
            <a:r>
              <a:rPr lang="tr" sz="1200">
                <a:solidFill>
                  <a:srgbClr val="000000"/>
                </a:solidFill>
              </a:rPr>
              <a:t>36 ADET HİSSE DEVRİ</a:t>
            </a:r>
            <a:endParaRPr sz="1200">
              <a:solidFill>
                <a:srgbClr val="000000"/>
              </a:solidFill>
            </a:endParaRPr>
          </a:p>
          <a:p>
            <a:pPr marL="457200" lvl="0" indent="-304800" algn="l" rtl="0">
              <a:lnSpc>
                <a:spcPct val="150000"/>
              </a:lnSpc>
              <a:spcBef>
                <a:spcPts val="0"/>
              </a:spcBef>
              <a:spcAft>
                <a:spcPts val="0"/>
              </a:spcAft>
              <a:buClr>
                <a:srgbClr val="000000"/>
              </a:buClr>
              <a:buSzPts val="1200"/>
              <a:buChar char="❏"/>
            </a:pPr>
            <a:r>
              <a:rPr lang="tr" sz="1200">
                <a:solidFill>
                  <a:srgbClr val="000000"/>
                </a:solidFill>
              </a:rPr>
              <a:t>24 ADRES DEĞİŞİKLİĞİ</a:t>
            </a:r>
            <a:endParaRPr sz="1200">
              <a:solidFill>
                <a:srgbClr val="000000"/>
              </a:solidFill>
            </a:endParaRPr>
          </a:p>
          <a:p>
            <a:pPr marL="457200" lvl="0" indent="-304800" algn="l" rtl="0">
              <a:lnSpc>
                <a:spcPct val="150000"/>
              </a:lnSpc>
              <a:spcBef>
                <a:spcPts val="0"/>
              </a:spcBef>
              <a:spcAft>
                <a:spcPts val="0"/>
              </a:spcAft>
              <a:buClr>
                <a:srgbClr val="000000"/>
              </a:buClr>
              <a:buSzPts val="1200"/>
              <a:buChar char="❏"/>
            </a:pPr>
            <a:r>
              <a:rPr lang="tr" sz="1200">
                <a:solidFill>
                  <a:srgbClr val="000000"/>
                </a:solidFill>
              </a:rPr>
              <a:t>84 ADET YETKİ İPTALİ/ATAMASI</a:t>
            </a:r>
            <a:endParaRPr sz="1200">
              <a:solidFill>
                <a:srgbClr val="000000"/>
              </a:solidFill>
            </a:endParaRPr>
          </a:p>
          <a:p>
            <a:pPr marL="457200" lvl="0" indent="-304800" algn="l" rtl="0">
              <a:lnSpc>
                <a:spcPct val="150000"/>
              </a:lnSpc>
              <a:spcBef>
                <a:spcPts val="0"/>
              </a:spcBef>
              <a:spcAft>
                <a:spcPts val="0"/>
              </a:spcAft>
              <a:buClr>
                <a:srgbClr val="000000"/>
              </a:buClr>
              <a:buSzPts val="1200"/>
              <a:buChar char="❏"/>
            </a:pPr>
            <a:r>
              <a:rPr lang="tr" sz="1200">
                <a:solidFill>
                  <a:srgbClr val="000000"/>
                </a:solidFill>
              </a:rPr>
              <a:t>19 ADET TERKİN</a:t>
            </a:r>
            <a:endParaRPr sz="1200">
              <a:solidFill>
                <a:srgbClr val="000000"/>
              </a:solidFill>
            </a:endParaRPr>
          </a:p>
          <a:p>
            <a:pPr marL="457200" lvl="0" indent="-304800" algn="l" rtl="0">
              <a:lnSpc>
                <a:spcPct val="150000"/>
              </a:lnSpc>
              <a:spcBef>
                <a:spcPts val="0"/>
              </a:spcBef>
              <a:spcAft>
                <a:spcPts val="0"/>
              </a:spcAft>
              <a:buClr>
                <a:srgbClr val="000000"/>
              </a:buClr>
              <a:buSzPts val="1200"/>
              <a:buChar char="❏"/>
            </a:pPr>
            <a:r>
              <a:rPr lang="tr" sz="1200">
                <a:solidFill>
                  <a:srgbClr val="000000"/>
                </a:solidFill>
              </a:rPr>
              <a:t>5 ADET TASFİYE</a:t>
            </a:r>
            <a:endParaRPr sz="1200">
              <a:solidFill>
                <a:srgbClr val="000000"/>
              </a:solidFill>
            </a:endParaRPr>
          </a:p>
          <a:p>
            <a:pPr marL="457200" lvl="0" indent="-304800" algn="l" rtl="0">
              <a:lnSpc>
                <a:spcPct val="150000"/>
              </a:lnSpc>
              <a:spcBef>
                <a:spcPts val="0"/>
              </a:spcBef>
              <a:spcAft>
                <a:spcPts val="0"/>
              </a:spcAft>
              <a:buClr>
                <a:srgbClr val="000000"/>
              </a:buClr>
              <a:buSzPts val="1200"/>
              <a:buChar char="❏"/>
            </a:pPr>
            <a:r>
              <a:rPr lang="tr" sz="1200">
                <a:solidFill>
                  <a:srgbClr val="000000"/>
                </a:solidFill>
              </a:rPr>
              <a:t>67 ADET BAĞ-KUR SİGORTALILIK İŞLEMİ</a:t>
            </a:r>
            <a:endParaRPr sz="1200">
              <a:solidFill>
                <a:srgbClr val="000000"/>
              </a:solidFill>
            </a:endParaRPr>
          </a:p>
          <a:p>
            <a:pPr marL="457200" lvl="0" indent="-304800" algn="l" rtl="0">
              <a:lnSpc>
                <a:spcPct val="150000"/>
              </a:lnSpc>
              <a:spcBef>
                <a:spcPts val="0"/>
              </a:spcBef>
              <a:spcAft>
                <a:spcPts val="0"/>
              </a:spcAft>
              <a:buClr>
                <a:srgbClr val="000000"/>
              </a:buClr>
              <a:buSzPts val="1200"/>
              <a:buChar char="❏"/>
            </a:pPr>
            <a:r>
              <a:rPr lang="tr" sz="1200">
                <a:solidFill>
                  <a:srgbClr val="000000"/>
                </a:solidFill>
              </a:rPr>
              <a:t>21 ADET İŞ MAKİNESİ TESCİLİ</a:t>
            </a:r>
            <a:endParaRPr sz="1200">
              <a:solidFill>
                <a:srgbClr val="000000"/>
              </a:solidFill>
            </a:endParaRPr>
          </a:p>
          <a:p>
            <a:pPr marL="457200" lvl="0" indent="-304800" algn="l" rtl="0">
              <a:lnSpc>
                <a:spcPct val="150000"/>
              </a:lnSpc>
              <a:spcBef>
                <a:spcPts val="0"/>
              </a:spcBef>
              <a:spcAft>
                <a:spcPts val="0"/>
              </a:spcAft>
              <a:buClr>
                <a:srgbClr val="000000"/>
              </a:buClr>
              <a:buSzPts val="1200"/>
              <a:buChar char="❏"/>
            </a:pPr>
            <a:r>
              <a:rPr lang="tr" sz="1200">
                <a:solidFill>
                  <a:srgbClr val="000000"/>
                </a:solidFill>
              </a:rPr>
              <a:t>3 ADET ATR-MENŞE ŞAHADETNAMESİ  </a:t>
            </a:r>
            <a:endParaRPr sz="1200">
              <a:solidFill>
                <a:srgbClr val="000000"/>
              </a:solidFill>
            </a:endParaRPr>
          </a:p>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p:txBody>
      </p:sp>
      <p:sp>
        <p:nvSpPr>
          <p:cNvPr id="491" name="Google Shape;491;p41"/>
          <p:cNvSpPr txBox="1"/>
          <p:nvPr/>
        </p:nvSpPr>
        <p:spPr>
          <a:xfrm>
            <a:off x="6548585" y="1907325"/>
            <a:ext cx="1854000" cy="444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tr" sz="1600">
                <a:solidFill>
                  <a:srgbClr val="FFFFFF"/>
                </a:solidFill>
                <a:latin typeface="Montserrat"/>
                <a:ea typeface="Montserrat"/>
                <a:cs typeface="Montserrat"/>
                <a:sym typeface="Montserrat"/>
              </a:rPr>
              <a:t>Rötuş</a:t>
            </a:r>
            <a:endParaRPr/>
          </a:p>
        </p:txBody>
      </p:sp>
      <p:sp>
        <p:nvSpPr>
          <p:cNvPr id="492" name="Google Shape;492;p41"/>
          <p:cNvSpPr txBox="1"/>
          <p:nvPr/>
        </p:nvSpPr>
        <p:spPr>
          <a:xfrm>
            <a:off x="6548585" y="3320125"/>
            <a:ext cx="1854000" cy="444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tr" sz="1600">
                <a:solidFill>
                  <a:srgbClr val="FFFFFF"/>
                </a:solidFill>
                <a:latin typeface="Montserrat"/>
                <a:ea typeface="Montserrat"/>
                <a:cs typeface="Montserrat"/>
                <a:sym typeface="Montserrat"/>
              </a:rPr>
              <a:t>Geri bildirim alma</a:t>
            </a:r>
            <a:endParaRPr/>
          </a:p>
        </p:txBody>
      </p:sp>
      <p:cxnSp>
        <p:nvCxnSpPr>
          <p:cNvPr id="493" name="Google Shape;493;p41"/>
          <p:cNvCxnSpPr/>
          <p:nvPr/>
        </p:nvCxnSpPr>
        <p:spPr>
          <a:xfrm flipH="1">
            <a:off x="812742" y="3044098"/>
            <a:ext cx="2275500" cy="10500"/>
          </a:xfrm>
          <a:prstGeom prst="straightConnector1">
            <a:avLst/>
          </a:prstGeom>
          <a:noFill/>
          <a:ln w="9525" cap="flat" cmpd="sng">
            <a:solidFill>
              <a:srgbClr val="FFFFFF"/>
            </a:solidFill>
            <a:prstDash val="dot"/>
            <a:round/>
            <a:headEnd type="none" w="med" len="med"/>
            <a:tailEnd type="none" w="med" len="med"/>
          </a:ln>
        </p:spPr>
      </p:cxnSp>
      <p:cxnSp>
        <p:nvCxnSpPr>
          <p:cNvPr id="494" name="Google Shape;494;p41"/>
          <p:cNvCxnSpPr/>
          <p:nvPr/>
        </p:nvCxnSpPr>
        <p:spPr>
          <a:xfrm flipH="1">
            <a:off x="6101542" y="3044098"/>
            <a:ext cx="2275500" cy="10500"/>
          </a:xfrm>
          <a:prstGeom prst="straightConnector1">
            <a:avLst/>
          </a:prstGeom>
          <a:noFill/>
          <a:ln w="9525" cap="flat" cmpd="sng">
            <a:solidFill>
              <a:srgbClr val="FFFFFF"/>
            </a:solidFill>
            <a:prstDash val="dot"/>
            <a:round/>
            <a:headEnd type="none" w="med" len="med"/>
            <a:tailEnd type="none" w="med" len="med"/>
          </a:ln>
        </p:spPr>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42"/>
          <p:cNvSpPr txBox="1">
            <a:spLocks noGrp="1"/>
          </p:cNvSpPr>
          <p:nvPr>
            <p:ph type="title"/>
          </p:nvPr>
        </p:nvSpPr>
        <p:spPr>
          <a:xfrm>
            <a:off x="1510025" y="750650"/>
            <a:ext cx="6366900" cy="273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tr" sz="6000"/>
              <a:t>ZİYARETLER</a:t>
            </a:r>
            <a:endParaRPr sz="60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43"/>
          <p:cNvSpPr txBox="1">
            <a:spLocks noGrp="1"/>
          </p:cNvSpPr>
          <p:nvPr>
            <p:ph type="title"/>
          </p:nvPr>
        </p:nvSpPr>
        <p:spPr>
          <a:xfrm>
            <a:off x="1303800" y="598575"/>
            <a:ext cx="7030500" cy="4109700"/>
          </a:xfrm>
          <a:prstGeom prst="rect">
            <a:avLst/>
          </a:prstGeom>
        </p:spPr>
        <p:txBody>
          <a:bodyPr spcFirstLastPara="1" wrap="square" lIns="91425" tIns="91425" rIns="91425" bIns="91425" anchor="t" anchorCtr="0">
            <a:noAutofit/>
          </a:bodyPr>
          <a:lstStyle/>
          <a:p>
            <a:pPr marL="457200" lvl="0" indent="0" algn="l" rtl="0">
              <a:lnSpc>
                <a:spcPct val="115000"/>
              </a:lnSpc>
              <a:spcBef>
                <a:spcPts val="300"/>
              </a:spcBef>
              <a:spcAft>
                <a:spcPts val="0"/>
              </a:spcAft>
              <a:buNone/>
            </a:pPr>
            <a:endParaRPr sz="1400">
              <a:solidFill>
                <a:srgbClr val="000000"/>
              </a:solidFill>
            </a:endParaRPr>
          </a:p>
          <a:p>
            <a:pPr marL="457200" lvl="0" indent="-317500" algn="l" rtl="0">
              <a:lnSpc>
                <a:spcPct val="115000"/>
              </a:lnSpc>
              <a:spcBef>
                <a:spcPts val="300"/>
              </a:spcBef>
              <a:spcAft>
                <a:spcPts val="0"/>
              </a:spcAft>
              <a:buClr>
                <a:srgbClr val="000000"/>
              </a:buClr>
              <a:buSzPts val="1400"/>
              <a:buChar char="❏"/>
            </a:pPr>
            <a:r>
              <a:rPr lang="tr" sz="1400">
                <a:solidFill>
                  <a:srgbClr val="000000"/>
                </a:solidFill>
              </a:rPr>
              <a:t>AB TÜRKİYE DELEGASYONU BAŞKANI BÜYÜKELÇİ CHRİSTİAN BERGER VE HEYETİ</a:t>
            </a:r>
            <a:endParaRPr sz="1400">
              <a:solidFill>
                <a:srgbClr val="000000"/>
              </a:solidFill>
            </a:endParaRPr>
          </a:p>
          <a:p>
            <a:pPr marL="457200" lvl="0" indent="-317500" algn="l" rtl="0">
              <a:lnSpc>
                <a:spcPct val="115000"/>
              </a:lnSpc>
              <a:spcBef>
                <a:spcPts val="0"/>
              </a:spcBef>
              <a:spcAft>
                <a:spcPts val="0"/>
              </a:spcAft>
              <a:buClr>
                <a:srgbClr val="000000"/>
              </a:buClr>
              <a:buSzPts val="1400"/>
              <a:buChar char="❏"/>
            </a:pPr>
            <a:r>
              <a:rPr lang="tr" sz="1400">
                <a:solidFill>
                  <a:srgbClr val="000000"/>
                </a:solidFill>
              </a:rPr>
              <a:t>DOĞUSİFED HEYETİ</a:t>
            </a:r>
            <a:endParaRPr sz="1400">
              <a:solidFill>
                <a:srgbClr val="000000"/>
              </a:solidFill>
            </a:endParaRPr>
          </a:p>
          <a:p>
            <a:pPr marL="457200" lvl="0" indent="-317500" algn="l" rtl="0">
              <a:lnSpc>
                <a:spcPct val="115000"/>
              </a:lnSpc>
              <a:spcBef>
                <a:spcPts val="0"/>
              </a:spcBef>
              <a:spcAft>
                <a:spcPts val="0"/>
              </a:spcAft>
              <a:buClr>
                <a:srgbClr val="000000"/>
              </a:buClr>
              <a:buSzPts val="1400"/>
              <a:buChar char="❏"/>
            </a:pPr>
            <a:r>
              <a:rPr lang="tr" sz="1400">
                <a:solidFill>
                  <a:srgbClr val="000000"/>
                </a:solidFill>
              </a:rPr>
              <a:t>VAN ADALET KOMİSYONU VE 1. AĞIR CEZA MAHKEMESİ BAŞKANI SAYIN ERHAN ÇAVUŞOĞLU</a:t>
            </a:r>
            <a:endParaRPr sz="1400">
              <a:solidFill>
                <a:srgbClr val="000000"/>
              </a:solidFill>
            </a:endParaRPr>
          </a:p>
          <a:p>
            <a:pPr marL="457200" lvl="0" indent="-317500" algn="l" rtl="0">
              <a:lnSpc>
                <a:spcPct val="115000"/>
              </a:lnSpc>
              <a:spcBef>
                <a:spcPts val="0"/>
              </a:spcBef>
              <a:spcAft>
                <a:spcPts val="0"/>
              </a:spcAft>
              <a:buClr>
                <a:srgbClr val="000000"/>
              </a:buClr>
              <a:buSzPts val="1400"/>
              <a:buChar char="❏"/>
            </a:pPr>
            <a:r>
              <a:rPr lang="tr" sz="1400">
                <a:solidFill>
                  <a:srgbClr val="000000"/>
                </a:solidFill>
              </a:rPr>
              <a:t>VAN-ET GENEL MÜDÜRÜ SAYIN ERDAL BÖLÜKBAŞ VE BÖLGE MÜDÜRÜ SAYIN MURAT ZİGKUŞ </a:t>
            </a:r>
            <a:endParaRPr sz="1400">
              <a:solidFill>
                <a:srgbClr val="000000"/>
              </a:solidFill>
            </a:endParaRPr>
          </a:p>
          <a:p>
            <a:pPr marL="457200" lvl="0" indent="-317500" algn="l" rtl="0">
              <a:lnSpc>
                <a:spcPct val="115000"/>
              </a:lnSpc>
              <a:spcBef>
                <a:spcPts val="0"/>
              </a:spcBef>
              <a:spcAft>
                <a:spcPts val="0"/>
              </a:spcAft>
              <a:buClr>
                <a:srgbClr val="000000"/>
              </a:buClr>
              <a:buSzPts val="1400"/>
              <a:buChar char="❏"/>
            </a:pPr>
            <a:r>
              <a:rPr lang="tr" sz="1400">
                <a:solidFill>
                  <a:srgbClr val="000000"/>
                </a:solidFill>
              </a:rPr>
              <a:t>DENİZBANK BÖLGE MÜDÜRÜ SAYIN AHMET KURTOĞLU </a:t>
            </a:r>
            <a:endParaRPr sz="1400">
              <a:solidFill>
                <a:srgbClr val="000000"/>
              </a:solidFill>
            </a:endParaRPr>
          </a:p>
          <a:p>
            <a:pPr marL="0" lvl="0" indent="0" algn="l" rtl="0">
              <a:lnSpc>
                <a:spcPct val="115000"/>
              </a:lnSpc>
              <a:spcBef>
                <a:spcPts val="30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17"/>
          <p:cNvSpPr txBox="1">
            <a:spLocks noGrp="1"/>
          </p:cNvSpPr>
          <p:nvPr>
            <p:ph type="title"/>
          </p:nvPr>
        </p:nvSpPr>
        <p:spPr>
          <a:xfrm>
            <a:off x="1293825" y="0"/>
            <a:ext cx="7030500" cy="63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200"/>
          </a:p>
          <a:p>
            <a:pPr marL="0" lvl="0" indent="0" algn="l" rtl="0">
              <a:spcBef>
                <a:spcPts val="0"/>
              </a:spcBef>
              <a:spcAft>
                <a:spcPts val="0"/>
              </a:spcAft>
              <a:buNone/>
            </a:pPr>
            <a:endParaRPr sz="2200"/>
          </a:p>
          <a:p>
            <a:pPr marL="0" lvl="0" indent="0" algn="l" rtl="0">
              <a:spcBef>
                <a:spcPts val="0"/>
              </a:spcBef>
              <a:spcAft>
                <a:spcPts val="0"/>
              </a:spcAft>
              <a:buNone/>
            </a:pPr>
            <a:r>
              <a:rPr lang="tr" sz="2200"/>
              <a:t>GENÇLER TÜRKİYE’NİN AB SÜRECİNİ KONUŞTU </a:t>
            </a:r>
            <a:endParaRPr sz="2200"/>
          </a:p>
          <a:p>
            <a:pPr marL="0" lvl="0" indent="0" algn="l" rtl="0">
              <a:spcBef>
                <a:spcPts val="0"/>
              </a:spcBef>
              <a:spcAft>
                <a:spcPts val="0"/>
              </a:spcAft>
              <a:buNone/>
            </a:pPr>
            <a:endParaRPr sz="800"/>
          </a:p>
          <a:p>
            <a:pPr marL="0" lvl="0" indent="0" algn="l" rtl="0">
              <a:spcBef>
                <a:spcPts val="0"/>
              </a:spcBef>
              <a:spcAft>
                <a:spcPts val="0"/>
              </a:spcAft>
              <a:buNone/>
            </a:pPr>
            <a:r>
              <a:rPr lang="tr" sz="1400"/>
              <a:t>Odamız AB Bilgi Merkezi tarafından “AB’yi Konuşuyoruz” Söyleşi Programı düzenlendi.</a:t>
            </a:r>
            <a:endParaRPr sz="1400"/>
          </a:p>
        </p:txBody>
      </p:sp>
      <p:pic>
        <p:nvPicPr>
          <p:cNvPr id="316" name="Google Shape;316;p17"/>
          <p:cNvPicPr preferRelativeResize="0"/>
          <p:nvPr/>
        </p:nvPicPr>
        <p:blipFill>
          <a:blip r:embed="rId3">
            <a:alphaModFix/>
          </a:blip>
          <a:stretch>
            <a:fillRect/>
          </a:stretch>
        </p:blipFill>
        <p:spPr>
          <a:xfrm>
            <a:off x="1439500" y="1867650"/>
            <a:ext cx="6265001" cy="298887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44"/>
          <p:cNvSpPr txBox="1">
            <a:spLocks noGrp="1"/>
          </p:cNvSpPr>
          <p:nvPr>
            <p:ph type="title"/>
          </p:nvPr>
        </p:nvSpPr>
        <p:spPr>
          <a:xfrm>
            <a:off x="1388625" y="772725"/>
            <a:ext cx="6366900" cy="186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tr" sz="6000"/>
              <a:t>TEŞEKKÜRLER</a:t>
            </a:r>
            <a:endParaRPr sz="60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18"/>
          <p:cNvSpPr txBox="1">
            <a:spLocks noGrp="1"/>
          </p:cNvSpPr>
          <p:nvPr>
            <p:ph type="title"/>
          </p:nvPr>
        </p:nvSpPr>
        <p:spPr>
          <a:xfrm>
            <a:off x="1403675" y="0"/>
            <a:ext cx="7030500" cy="186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200"/>
          </a:p>
          <a:p>
            <a:pPr marL="0" lvl="0" indent="0" algn="l" rtl="0">
              <a:spcBef>
                <a:spcPts val="0"/>
              </a:spcBef>
              <a:spcAft>
                <a:spcPts val="0"/>
              </a:spcAft>
              <a:buNone/>
            </a:pPr>
            <a:endParaRPr sz="2200"/>
          </a:p>
          <a:p>
            <a:pPr marL="0" lvl="0" indent="0" algn="l" rtl="0">
              <a:spcBef>
                <a:spcPts val="0"/>
              </a:spcBef>
              <a:spcAft>
                <a:spcPts val="0"/>
              </a:spcAft>
              <a:buNone/>
            </a:pPr>
            <a:r>
              <a:rPr lang="tr" sz="2200"/>
              <a:t>AB BİLGİ MERKEZİ KOORDİNATÖRLERİ BULUŞTU</a:t>
            </a:r>
            <a:endParaRPr sz="2200"/>
          </a:p>
          <a:p>
            <a:pPr marL="0" lvl="0" indent="0" algn="l" rtl="0">
              <a:spcBef>
                <a:spcPts val="0"/>
              </a:spcBef>
              <a:spcAft>
                <a:spcPts val="0"/>
              </a:spcAft>
              <a:buNone/>
            </a:pPr>
            <a:endParaRPr sz="1400"/>
          </a:p>
          <a:p>
            <a:pPr marL="0" lvl="0" indent="0" algn="l" rtl="0">
              <a:spcBef>
                <a:spcPts val="0"/>
              </a:spcBef>
              <a:spcAft>
                <a:spcPts val="0"/>
              </a:spcAft>
              <a:buNone/>
            </a:pPr>
            <a:r>
              <a:rPr lang="tr" sz="1400"/>
              <a:t>Türkiye’nin çeşitli illerinde bulunan 22 AB Bilgi Merkezi Koordinatörü koordinasyon toplantılarını VAN TSO AB Bilgi Merkezi Ev Sahipliğinde gerçekleştirdi.</a:t>
            </a:r>
            <a:endParaRPr sz="1400"/>
          </a:p>
        </p:txBody>
      </p:sp>
      <p:pic>
        <p:nvPicPr>
          <p:cNvPr id="322" name="Google Shape;322;p18"/>
          <p:cNvPicPr preferRelativeResize="0"/>
          <p:nvPr/>
        </p:nvPicPr>
        <p:blipFill>
          <a:blip r:embed="rId3">
            <a:alphaModFix/>
          </a:blip>
          <a:stretch>
            <a:fillRect/>
          </a:stretch>
        </p:blipFill>
        <p:spPr>
          <a:xfrm>
            <a:off x="1498100" y="2077375"/>
            <a:ext cx="3575500" cy="2834325"/>
          </a:xfrm>
          <a:prstGeom prst="rect">
            <a:avLst/>
          </a:prstGeom>
          <a:noFill/>
          <a:ln>
            <a:noFill/>
          </a:ln>
        </p:spPr>
      </p:pic>
      <p:pic>
        <p:nvPicPr>
          <p:cNvPr id="323" name="Google Shape;323;p18"/>
          <p:cNvPicPr preferRelativeResize="0"/>
          <p:nvPr/>
        </p:nvPicPr>
        <p:blipFill>
          <a:blip r:embed="rId4">
            <a:alphaModFix/>
          </a:blip>
          <a:stretch>
            <a:fillRect/>
          </a:stretch>
        </p:blipFill>
        <p:spPr>
          <a:xfrm>
            <a:off x="5203425" y="2077375"/>
            <a:ext cx="3461674" cy="28343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19"/>
          <p:cNvSpPr txBox="1">
            <a:spLocks noGrp="1"/>
          </p:cNvSpPr>
          <p:nvPr>
            <p:ph type="title"/>
          </p:nvPr>
        </p:nvSpPr>
        <p:spPr>
          <a:xfrm>
            <a:off x="1303800" y="195425"/>
            <a:ext cx="6860100" cy="187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400"/>
          </a:p>
          <a:p>
            <a:pPr marL="0" lvl="0" indent="0" algn="l" rtl="0">
              <a:spcBef>
                <a:spcPts val="0"/>
              </a:spcBef>
              <a:spcAft>
                <a:spcPts val="0"/>
              </a:spcAft>
              <a:buNone/>
            </a:pPr>
            <a:r>
              <a:rPr lang="tr" sz="2400"/>
              <a:t>VANGÖLÜ’NÜN SIRLARI </a:t>
            </a:r>
            <a:endParaRPr sz="2400"/>
          </a:p>
          <a:p>
            <a:pPr marL="0" lvl="0" indent="0" algn="just" rtl="0">
              <a:spcBef>
                <a:spcPts val="0"/>
              </a:spcBef>
              <a:spcAft>
                <a:spcPts val="0"/>
              </a:spcAft>
              <a:buNone/>
            </a:pPr>
            <a:endParaRPr sz="900"/>
          </a:p>
          <a:p>
            <a:pPr marL="0" lvl="0" indent="0" algn="just" rtl="0">
              <a:spcBef>
                <a:spcPts val="0"/>
              </a:spcBef>
              <a:spcAft>
                <a:spcPts val="0"/>
              </a:spcAft>
              <a:buNone/>
            </a:pPr>
            <a:r>
              <a:rPr lang="tr" sz="1400"/>
              <a:t>Tahsin Ceylan’ın “Vangölü’nün Sırları” isimli fotoğraf sergisinin açılışını AB Türkiye Delegasyonu Başkanı Büyükelçi Christian BERGER gerçekleştirdi.</a:t>
            </a:r>
            <a:endParaRPr sz="1400"/>
          </a:p>
        </p:txBody>
      </p:sp>
      <p:pic>
        <p:nvPicPr>
          <p:cNvPr id="329" name="Google Shape;329;p19"/>
          <p:cNvPicPr preferRelativeResize="0"/>
          <p:nvPr/>
        </p:nvPicPr>
        <p:blipFill>
          <a:blip r:embed="rId3">
            <a:alphaModFix/>
          </a:blip>
          <a:stretch>
            <a:fillRect/>
          </a:stretch>
        </p:blipFill>
        <p:spPr>
          <a:xfrm>
            <a:off x="1408050" y="1667900"/>
            <a:ext cx="3565675" cy="3210700"/>
          </a:xfrm>
          <a:prstGeom prst="rect">
            <a:avLst/>
          </a:prstGeom>
          <a:noFill/>
          <a:ln>
            <a:noFill/>
          </a:ln>
        </p:spPr>
      </p:pic>
      <p:pic>
        <p:nvPicPr>
          <p:cNvPr id="330" name="Google Shape;330;p19"/>
          <p:cNvPicPr preferRelativeResize="0"/>
          <p:nvPr/>
        </p:nvPicPr>
        <p:blipFill>
          <a:blip r:embed="rId4">
            <a:alphaModFix/>
          </a:blip>
          <a:stretch>
            <a:fillRect/>
          </a:stretch>
        </p:blipFill>
        <p:spPr>
          <a:xfrm>
            <a:off x="5129825" y="1667900"/>
            <a:ext cx="3607524" cy="3210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20"/>
          <p:cNvSpPr txBox="1"/>
          <p:nvPr/>
        </p:nvSpPr>
        <p:spPr>
          <a:xfrm>
            <a:off x="1297500" y="1132625"/>
            <a:ext cx="7038900" cy="48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tr" sz="2400">
                <a:solidFill>
                  <a:srgbClr val="FFFFFF"/>
                </a:solidFill>
                <a:latin typeface="Montserrat"/>
                <a:ea typeface="Montserrat"/>
                <a:cs typeface="Montserrat"/>
                <a:sym typeface="Montserrat"/>
              </a:rPr>
              <a:t>İÇİNDEKİLER</a:t>
            </a:r>
            <a:endParaRPr sz="2400">
              <a:solidFill>
                <a:srgbClr val="FFFFFF"/>
              </a:solidFill>
              <a:latin typeface="Montserrat"/>
              <a:ea typeface="Montserrat"/>
              <a:cs typeface="Montserrat"/>
              <a:sym typeface="Montserrat"/>
            </a:endParaRPr>
          </a:p>
        </p:txBody>
      </p:sp>
      <p:sp>
        <p:nvSpPr>
          <p:cNvPr id="336" name="Google Shape;336;p20"/>
          <p:cNvSpPr txBox="1"/>
          <p:nvPr/>
        </p:nvSpPr>
        <p:spPr>
          <a:xfrm>
            <a:off x="1294300" y="2064601"/>
            <a:ext cx="3018300" cy="2020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tr">
                <a:solidFill>
                  <a:srgbClr val="FFFFFF"/>
                </a:solidFill>
                <a:uFill>
                  <a:noFill/>
                </a:uFill>
                <a:latin typeface="Montserrat"/>
                <a:ea typeface="Montserrat"/>
                <a:cs typeface="Montserrat"/>
                <a:sym typeface="Montserrat"/>
                <a:hlinkClick r:id=""/>
              </a:rPr>
              <a:t>Genel bakış</a:t>
            </a:r>
            <a:endParaRPr sz="1800">
              <a:solidFill>
                <a:srgbClr val="FFFFFF"/>
              </a:solidFill>
              <a:latin typeface="Average"/>
              <a:ea typeface="Average"/>
              <a:cs typeface="Average"/>
              <a:sym typeface="Average"/>
            </a:endParaRPr>
          </a:p>
          <a:p>
            <a:pPr marL="0" lvl="0" indent="0" algn="l" rtl="0">
              <a:lnSpc>
                <a:spcPct val="100000"/>
              </a:lnSpc>
              <a:spcBef>
                <a:spcPts val="900"/>
              </a:spcBef>
              <a:spcAft>
                <a:spcPts val="0"/>
              </a:spcAft>
              <a:buNone/>
            </a:pPr>
            <a:r>
              <a:rPr lang="tr">
                <a:solidFill>
                  <a:srgbClr val="FFFFFF"/>
                </a:solidFill>
                <a:uFill>
                  <a:noFill/>
                </a:uFill>
                <a:latin typeface="Montserrat"/>
                <a:ea typeface="Montserrat"/>
                <a:cs typeface="Montserrat"/>
                <a:sym typeface="Montserrat"/>
                <a:hlinkClick r:id="rId3" action="ppaction://hlinksldjump"/>
              </a:rPr>
              <a:t>Sorunları anlamak</a:t>
            </a:r>
            <a:endParaRPr sz="1800">
              <a:solidFill>
                <a:srgbClr val="FFFFFF"/>
              </a:solidFill>
              <a:latin typeface="Average"/>
              <a:ea typeface="Average"/>
              <a:cs typeface="Average"/>
              <a:sym typeface="Average"/>
            </a:endParaRPr>
          </a:p>
          <a:p>
            <a:pPr marL="0" lvl="0" indent="0" algn="l" rtl="0">
              <a:lnSpc>
                <a:spcPct val="100000"/>
              </a:lnSpc>
              <a:spcBef>
                <a:spcPts val="900"/>
              </a:spcBef>
              <a:spcAft>
                <a:spcPts val="0"/>
              </a:spcAft>
              <a:buNone/>
            </a:pPr>
            <a:r>
              <a:rPr lang="tr">
                <a:solidFill>
                  <a:srgbClr val="FFFFFF"/>
                </a:solidFill>
                <a:uFill>
                  <a:noFill/>
                </a:uFill>
                <a:latin typeface="Montserrat"/>
                <a:ea typeface="Montserrat"/>
                <a:cs typeface="Montserrat"/>
                <a:sym typeface="Montserrat"/>
                <a:hlinkClick r:id="rId4" action="ppaction://hlinksldjump"/>
              </a:rPr>
              <a:t>Proje hedefi</a:t>
            </a:r>
            <a:endParaRPr sz="1800">
              <a:solidFill>
                <a:srgbClr val="FFFFFF"/>
              </a:solidFill>
              <a:latin typeface="Average"/>
              <a:ea typeface="Average"/>
              <a:cs typeface="Average"/>
              <a:sym typeface="Average"/>
            </a:endParaRPr>
          </a:p>
          <a:p>
            <a:pPr marL="0" lvl="0" indent="0" algn="l" rtl="0">
              <a:lnSpc>
                <a:spcPct val="100000"/>
              </a:lnSpc>
              <a:spcBef>
                <a:spcPts val="900"/>
              </a:spcBef>
              <a:spcAft>
                <a:spcPts val="0"/>
              </a:spcAft>
              <a:buNone/>
            </a:pPr>
            <a:r>
              <a:rPr lang="tr">
                <a:solidFill>
                  <a:srgbClr val="FFFFFF"/>
                </a:solidFill>
                <a:uFill>
                  <a:noFill/>
                </a:uFill>
                <a:latin typeface="Montserrat"/>
                <a:ea typeface="Montserrat"/>
                <a:cs typeface="Montserrat"/>
                <a:sym typeface="Montserrat"/>
                <a:hlinkClick r:id="rId5" action="ppaction://hlinksldjump"/>
              </a:rPr>
              <a:t>Hedef kitle</a:t>
            </a:r>
            <a:endParaRPr sz="1800">
              <a:solidFill>
                <a:srgbClr val="FFFFFF"/>
              </a:solidFill>
              <a:latin typeface="Average"/>
              <a:ea typeface="Average"/>
              <a:cs typeface="Average"/>
              <a:sym typeface="Average"/>
            </a:endParaRPr>
          </a:p>
          <a:p>
            <a:pPr marL="0" lvl="0" indent="0" algn="l" rtl="0">
              <a:lnSpc>
                <a:spcPct val="100000"/>
              </a:lnSpc>
              <a:spcBef>
                <a:spcPts val="900"/>
              </a:spcBef>
              <a:spcAft>
                <a:spcPts val="0"/>
              </a:spcAft>
              <a:buNone/>
            </a:pPr>
            <a:r>
              <a:rPr lang="tr">
                <a:solidFill>
                  <a:srgbClr val="FFFFFF"/>
                </a:solidFill>
                <a:uFill>
                  <a:noFill/>
                </a:uFill>
                <a:latin typeface="Montserrat"/>
                <a:ea typeface="Montserrat"/>
                <a:cs typeface="Montserrat"/>
                <a:sym typeface="Montserrat"/>
                <a:hlinkClick r:id=""/>
              </a:rPr>
              <a:t>Pazar eğilimleri</a:t>
            </a:r>
            <a:endParaRPr sz="1800">
              <a:solidFill>
                <a:srgbClr val="FFFFFF"/>
              </a:solidFill>
              <a:latin typeface="Average"/>
              <a:ea typeface="Average"/>
              <a:cs typeface="Average"/>
              <a:sym typeface="Average"/>
            </a:endParaRPr>
          </a:p>
          <a:p>
            <a:pPr marL="0" lvl="0" indent="0" algn="l" rtl="0">
              <a:lnSpc>
                <a:spcPct val="100000"/>
              </a:lnSpc>
              <a:spcBef>
                <a:spcPts val="900"/>
              </a:spcBef>
              <a:spcAft>
                <a:spcPts val="900"/>
              </a:spcAft>
              <a:buNone/>
            </a:pPr>
            <a:r>
              <a:rPr lang="tr">
                <a:solidFill>
                  <a:srgbClr val="FFFFFF"/>
                </a:solidFill>
                <a:uFill>
                  <a:noFill/>
                </a:uFill>
                <a:latin typeface="Montserrat"/>
                <a:ea typeface="Montserrat"/>
                <a:cs typeface="Montserrat"/>
                <a:sym typeface="Montserrat"/>
                <a:hlinkClick r:id="rId6" action="ppaction://hlinksldjump"/>
              </a:rPr>
              <a:t>Çember diyagram</a:t>
            </a:r>
            <a:endParaRPr sz="1800">
              <a:solidFill>
                <a:srgbClr val="FFFFFF"/>
              </a:solidFill>
              <a:latin typeface="Average"/>
              <a:ea typeface="Average"/>
              <a:cs typeface="Average"/>
              <a:sym typeface="Average"/>
            </a:endParaRPr>
          </a:p>
        </p:txBody>
      </p:sp>
      <p:sp>
        <p:nvSpPr>
          <p:cNvPr id="337" name="Google Shape;337;p20"/>
          <p:cNvSpPr txBox="1">
            <a:spLocks noGrp="1"/>
          </p:cNvSpPr>
          <p:nvPr>
            <p:ph type="title"/>
          </p:nvPr>
        </p:nvSpPr>
        <p:spPr>
          <a:xfrm>
            <a:off x="1343750" y="0"/>
            <a:ext cx="7335300" cy="130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200"/>
          </a:p>
          <a:p>
            <a:pPr marL="0" lvl="0" indent="0" algn="l" rtl="0">
              <a:spcBef>
                <a:spcPts val="0"/>
              </a:spcBef>
              <a:spcAft>
                <a:spcPts val="0"/>
              </a:spcAft>
              <a:buNone/>
            </a:pPr>
            <a:endParaRPr sz="2200"/>
          </a:p>
          <a:p>
            <a:pPr marL="0" lvl="0" indent="0" algn="l" rtl="0">
              <a:spcBef>
                <a:spcPts val="0"/>
              </a:spcBef>
              <a:spcAft>
                <a:spcPts val="0"/>
              </a:spcAft>
              <a:buNone/>
            </a:pPr>
            <a:r>
              <a:rPr lang="tr" sz="2200"/>
              <a:t>VANGÖLÜ ÇALIŞTAYI</a:t>
            </a:r>
            <a:endParaRPr sz="2200"/>
          </a:p>
          <a:p>
            <a:pPr marL="0" lvl="0" indent="0" algn="l" rtl="0">
              <a:spcBef>
                <a:spcPts val="0"/>
              </a:spcBef>
              <a:spcAft>
                <a:spcPts val="0"/>
              </a:spcAft>
              <a:buNone/>
            </a:pPr>
            <a:endParaRPr sz="800"/>
          </a:p>
          <a:p>
            <a:pPr marL="0" lvl="0" indent="0" algn="l" rtl="0">
              <a:spcBef>
                <a:spcPts val="0"/>
              </a:spcBef>
              <a:spcAft>
                <a:spcPts val="0"/>
              </a:spcAft>
              <a:buNone/>
            </a:pPr>
            <a:r>
              <a:rPr lang="tr" sz="1400"/>
              <a:t>Van Büyükşehir Belediyesi ev sahipliği ile gerçekleştirilen ve ilgili tüm kamu kurum ve kuruluşların katıldığı Van Gölü Çalıştayına Odamızı temsilen Yönetim Kurulu Üyemiz Sayın Serdar BALANDİ katılım sağladı.</a:t>
            </a:r>
            <a:endParaRPr sz="1400"/>
          </a:p>
        </p:txBody>
      </p:sp>
      <p:pic>
        <p:nvPicPr>
          <p:cNvPr id="338" name="Google Shape;338;p20"/>
          <p:cNvPicPr preferRelativeResize="0"/>
          <p:nvPr/>
        </p:nvPicPr>
        <p:blipFill>
          <a:blip r:embed="rId7">
            <a:alphaModFix/>
          </a:blip>
          <a:stretch>
            <a:fillRect/>
          </a:stretch>
        </p:blipFill>
        <p:spPr>
          <a:xfrm>
            <a:off x="1443600" y="2157275"/>
            <a:ext cx="7135626" cy="2766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21"/>
          <p:cNvSpPr txBox="1">
            <a:spLocks noGrp="1"/>
          </p:cNvSpPr>
          <p:nvPr>
            <p:ph type="title"/>
          </p:nvPr>
        </p:nvSpPr>
        <p:spPr>
          <a:xfrm>
            <a:off x="1303825" y="0"/>
            <a:ext cx="7030500" cy="147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sz="600"/>
          </a:p>
          <a:p>
            <a:pPr marL="0" lvl="0" indent="0" algn="l" rtl="0">
              <a:spcBef>
                <a:spcPts val="0"/>
              </a:spcBef>
              <a:spcAft>
                <a:spcPts val="0"/>
              </a:spcAft>
              <a:buNone/>
            </a:pPr>
            <a:endParaRPr sz="600"/>
          </a:p>
          <a:p>
            <a:pPr marL="0" lvl="0" indent="0" algn="l" rtl="0">
              <a:spcBef>
                <a:spcPts val="0"/>
              </a:spcBef>
              <a:spcAft>
                <a:spcPts val="0"/>
              </a:spcAft>
              <a:buNone/>
            </a:pPr>
            <a:r>
              <a:rPr lang="tr"/>
              <a:t>DÜNYA KAHVALTI GÜNÜ </a:t>
            </a:r>
            <a:endParaRPr/>
          </a:p>
          <a:p>
            <a:pPr marL="0" lvl="0" indent="0" algn="l" rtl="0">
              <a:spcBef>
                <a:spcPts val="0"/>
              </a:spcBef>
              <a:spcAft>
                <a:spcPts val="0"/>
              </a:spcAft>
              <a:buNone/>
            </a:pPr>
            <a:endParaRPr sz="800"/>
          </a:p>
          <a:p>
            <a:pPr marL="0" lvl="0" indent="0" algn="just" rtl="0">
              <a:spcBef>
                <a:spcPts val="0"/>
              </a:spcBef>
              <a:spcAft>
                <a:spcPts val="0"/>
              </a:spcAft>
              <a:buNone/>
            </a:pPr>
            <a:r>
              <a:rPr lang="tr" sz="1600"/>
              <a:t>İ</a:t>
            </a:r>
            <a:r>
              <a:rPr lang="tr" sz="1400"/>
              <a:t>limize ait kültürel değerlerin uluslararası alanda tanıtımının yapılmasına yönelik “Dünya Kahvaltı Günü” projemiz Birleşmiş Milletlere sunuldu. </a:t>
            </a:r>
            <a:endParaRPr sz="1400"/>
          </a:p>
        </p:txBody>
      </p:sp>
      <p:pic>
        <p:nvPicPr>
          <p:cNvPr id="344" name="Google Shape;344;p21"/>
          <p:cNvPicPr preferRelativeResize="0"/>
          <p:nvPr/>
        </p:nvPicPr>
        <p:blipFill>
          <a:blip r:embed="rId3">
            <a:alphaModFix/>
          </a:blip>
          <a:stretch>
            <a:fillRect/>
          </a:stretch>
        </p:blipFill>
        <p:spPr>
          <a:xfrm>
            <a:off x="1379450" y="2177250"/>
            <a:ext cx="6879225" cy="26903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22"/>
          <p:cNvSpPr txBox="1">
            <a:spLocks noGrp="1"/>
          </p:cNvSpPr>
          <p:nvPr>
            <p:ph type="title"/>
          </p:nvPr>
        </p:nvSpPr>
        <p:spPr>
          <a:xfrm>
            <a:off x="1328625" y="-499375"/>
            <a:ext cx="7030500" cy="1808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800"/>
          </a:p>
          <a:p>
            <a:pPr marL="0" lvl="0" indent="0" algn="l" rtl="0">
              <a:spcBef>
                <a:spcPts val="0"/>
              </a:spcBef>
              <a:spcAft>
                <a:spcPts val="0"/>
              </a:spcAft>
              <a:buNone/>
            </a:pPr>
            <a:endParaRPr sz="800"/>
          </a:p>
          <a:p>
            <a:pPr marL="0" lvl="0" indent="0" algn="l" rtl="0">
              <a:spcBef>
                <a:spcPts val="0"/>
              </a:spcBef>
              <a:spcAft>
                <a:spcPts val="0"/>
              </a:spcAft>
              <a:buNone/>
            </a:pPr>
            <a:endParaRPr sz="800"/>
          </a:p>
          <a:p>
            <a:pPr marL="0" lvl="0" indent="0" algn="l" rtl="0">
              <a:spcBef>
                <a:spcPts val="0"/>
              </a:spcBef>
              <a:spcAft>
                <a:spcPts val="0"/>
              </a:spcAft>
              <a:buNone/>
            </a:pPr>
            <a:endParaRPr sz="800"/>
          </a:p>
          <a:p>
            <a:pPr marL="0" lvl="0" indent="0" algn="l" rtl="0">
              <a:spcBef>
                <a:spcPts val="0"/>
              </a:spcBef>
              <a:spcAft>
                <a:spcPts val="0"/>
              </a:spcAft>
              <a:buNone/>
            </a:pPr>
            <a:endParaRPr sz="800"/>
          </a:p>
          <a:p>
            <a:pPr marL="0" lvl="0" indent="0" algn="l" rtl="0">
              <a:spcBef>
                <a:spcPts val="0"/>
              </a:spcBef>
              <a:spcAft>
                <a:spcPts val="0"/>
              </a:spcAft>
              <a:buNone/>
            </a:pPr>
            <a:endParaRPr sz="800"/>
          </a:p>
          <a:p>
            <a:pPr marL="0" lvl="0" indent="0" algn="l" rtl="0">
              <a:spcBef>
                <a:spcPts val="0"/>
              </a:spcBef>
              <a:spcAft>
                <a:spcPts val="0"/>
              </a:spcAft>
              <a:buNone/>
            </a:pPr>
            <a:endParaRPr sz="800"/>
          </a:p>
          <a:p>
            <a:pPr marL="0" lvl="0" indent="0" algn="l" rtl="0">
              <a:spcBef>
                <a:spcPts val="0"/>
              </a:spcBef>
              <a:spcAft>
                <a:spcPts val="0"/>
              </a:spcAft>
              <a:buNone/>
            </a:pPr>
            <a:endParaRPr sz="800"/>
          </a:p>
          <a:p>
            <a:pPr marL="0" lvl="0" indent="0" algn="l" rtl="0">
              <a:spcBef>
                <a:spcPts val="0"/>
              </a:spcBef>
              <a:spcAft>
                <a:spcPts val="0"/>
              </a:spcAft>
              <a:buNone/>
            </a:pPr>
            <a:endParaRPr sz="800"/>
          </a:p>
          <a:p>
            <a:pPr marL="0" lvl="0" indent="0" algn="l" rtl="0">
              <a:spcBef>
                <a:spcPts val="0"/>
              </a:spcBef>
              <a:spcAft>
                <a:spcPts val="0"/>
              </a:spcAft>
              <a:buNone/>
            </a:pPr>
            <a:r>
              <a:rPr lang="tr"/>
              <a:t>TARIMA DAYALI İHTİSAS OSB PROJESİ</a:t>
            </a:r>
            <a:endParaRPr/>
          </a:p>
          <a:p>
            <a:pPr marL="0" lvl="0" indent="0" algn="l" rtl="0">
              <a:spcBef>
                <a:spcPts val="0"/>
              </a:spcBef>
              <a:spcAft>
                <a:spcPts val="0"/>
              </a:spcAft>
              <a:buNone/>
            </a:pPr>
            <a:endParaRPr sz="900"/>
          </a:p>
          <a:p>
            <a:pPr marL="0" lvl="0" indent="0" algn="just" rtl="0">
              <a:spcBef>
                <a:spcPts val="0"/>
              </a:spcBef>
              <a:spcAft>
                <a:spcPts val="0"/>
              </a:spcAft>
              <a:buNone/>
            </a:pPr>
            <a:r>
              <a:rPr lang="tr" sz="1400">
                <a:solidFill>
                  <a:srgbClr val="333333"/>
                </a:solidFill>
                <a:highlight>
                  <a:srgbClr val="FFFFFF"/>
                </a:highlight>
              </a:rPr>
              <a:t>Van Gürpınar-Gevaş Karayolu güzergahında Gürpınar ilçesinde bulunan                     7 bin 816,23 da'lık alanın Van Tarıma Dayalı İhtisas (Besi) OSB yeri Tarım ve Orman Bakanlığı tarafından uygun bulunarak ihale aşamasına geçilmiştir.</a:t>
            </a:r>
            <a:endParaRPr sz="1400"/>
          </a:p>
        </p:txBody>
      </p:sp>
      <p:sp>
        <p:nvSpPr>
          <p:cNvPr id="350" name="Google Shape;350;p22"/>
          <p:cNvSpPr txBox="1"/>
          <p:nvPr/>
        </p:nvSpPr>
        <p:spPr>
          <a:xfrm>
            <a:off x="1297500" y="1743644"/>
            <a:ext cx="732900" cy="80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tr" sz="2400">
                <a:solidFill>
                  <a:srgbClr val="FFFFFF"/>
                </a:solidFill>
                <a:latin typeface="Montserrat"/>
                <a:ea typeface="Montserrat"/>
                <a:cs typeface="Montserrat"/>
                <a:sym typeface="Montserrat"/>
              </a:rPr>
              <a:t>1</a:t>
            </a:r>
            <a:endParaRPr>
              <a:solidFill>
                <a:srgbClr val="FFFFFF"/>
              </a:solidFill>
            </a:endParaRPr>
          </a:p>
          <a:p>
            <a:pPr marL="0" lvl="0" indent="0" algn="l" rtl="0">
              <a:spcBef>
                <a:spcPts val="0"/>
              </a:spcBef>
              <a:spcAft>
                <a:spcPts val="0"/>
              </a:spcAft>
              <a:buNone/>
            </a:pPr>
            <a:endParaRPr sz="1300">
              <a:solidFill>
                <a:srgbClr val="FFFFFF"/>
              </a:solidFill>
            </a:endParaRPr>
          </a:p>
        </p:txBody>
      </p:sp>
      <p:sp>
        <p:nvSpPr>
          <p:cNvPr id="351" name="Google Shape;351;p22"/>
          <p:cNvSpPr txBox="1">
            <a:spLocks noGrp="1"/>
          </p:cNvSpPr>
          <p:nvPr>
            <p:ph type="body" idx="1"/>
          </p:nvPr>
        </p:nvSpPr>
        <p:spPr>
          <a:xfrm>
            <a:off x="1303800" y="1980050"/>
            <a:ext cx="7030500" cy="2541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tr">
                <a:solidFill>
                  <a:srgbClr val="FFFFFF"/>
                </a:solidFill>
                <a:latin typeface="Open Sans"/>
                <a:ea typeface="Open Sans"/>
                <a:cs typeface="Open Sans"/>
                <a:sym typeface="Open Sans"/>
              </a:rPr>
              <a:t>Metninizi buraya girin Metninizi buraya girin Metninizi ba girin Metninizi buraya girin Metninizi buraya girin Metninizi buraya girin.</a:t>
            </a:r>
            <a:endParaRPr>
              <a:solidFill>
                <a:srgbClr val="FFFFFF"/>
              </a:solidFill>
              <a:latin typeface="Open Sans"/>
              <a:ea typeface="Open Sans"/>
              <a:cs typeface="Open Sans"/>
              <a:sym typeface="Open Sans"/>
            </a:endParaRPr>
          </a:p>
        </p:txBody>
      </p:sp>
      <p:sp>
        <p:nvSpPr>
          <p:cNvPr id="352" name="Google Shape;352;p22"/>
          <p:cNvSpPr txBox="1"/>
          <p:nvPr/>
        </p:nvSpPr>
        <p:spPr>
          <a:xfrm>
            <a:off x="1297500" y="2658481"/>
            <a:ext cx="732900" cy="80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tr" sz="2400">
                <a:solidFill>
                  <a:srgbClr val="FFFFFF"/>
                </a:solidFill>
                <a:latin typeface="Montserrat"/>
                <a:ea typeface="Montserrat"/>
                <a:cs typeface="Montserrat"/>
                <a:sym typeface="Montserrat"/>
              </a:rPr>
              <a:t>2</a:t>
            </a:r>
            <a:endParaRPr>
              <a:solidFill>
                <a:srgbClr val="FFFFFF"/>
              </a:solidFill>
            </a:endParaRPr>
          </a:p>
          <a:p>
            <a:pPr marL="0" lvl="0" indent="0" algn="l" rtl="0">
              <a:spcBef>
                <a:spcPts val="0"/>
              </a:spcBef>
              <a:spcAft>
                <a:spcPts val="0"/>
              </a:spcAft>
              <a:buNone/>
            </a:pPr>
            <a:endParaRPr sz="1300">
              <a:solidFill>
                <a:srgbClr val="FFFFFF"/>
              </a:solidFill>
            </a:endParaRPr>
          </a:p>
        </p:txBody>
      </p:sp>
      <p:sp>
        <p:nvSpPr>
          <p:cNvPr id="353" name="Google Shape;353;p22"/>
          <p:cNvSpPr txBox="1">
            <a:spLocks noGrp="1"/>
          </p:cNvSpPr>
          <p:nvPr>
            <p:ph type="body" idx="1"/>
          </p:nvPr>
        </p:nvSpPr>
        <p:spPr>
          <a:xfrm>
            <a:off x="2030400" y="2658513"/>
            <a:ext cx="5877300" cy="808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tr">
                <a:solidFill>
                  <a:srgbClr val="FFFFFF"/>
                </a:solidFill>
                <a:latin typeface="Open Sans"/>
                <a:ea typeface="Open Sans"/>
                <a:cs typeface="Open Sans"/>
                <a:sym typeface="Open Sans"/>
              </a:rPr>
              <a:t>Metninizi buraya girin Metninizi buraya girin Metninizi buraya girin Metninizi buraya girin Metninizi buraya girin Metninizi buraya girin.</a:t>
            </a:r>
            <a:endParaRPr>
              <a:solidFill>
                <a:srgbClr val="FFFFFF"/>
              </a:solidFill>
              <a:latin typeface="Open Sans"/>
              <a:ea typeface="Open Sans"/>
              <a:cs typeface="Open Sans"/>
              <a:sym typeface="Open Sans"/>
            </a:endParaRPr>
          </a:p>
        </p:txBody>
      </p:sp>
      <p:sp>
        <p:nvSpPr>
          <p:cNvPr id="354" name="Google Shape;354;p22"/>
          <p:cNvSpPr txBox="1"/>
          <p:nvPr/>
        </p:nvSpPr>
        <p:spPr>
          <a:xfrm>
            <a:off x="1297500" y="3573344"/>
            <a:ext cx="732900" cy="80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tr" sz="2400">
                <a:solidFill>
                  <a:srgbClr val="FFFFFF"/>
                </a:solidFill>
                <a:latin typeface="Montserrat"/>
                <a:ea typeface="Montserrat"/>
                <a:cs typeface="Montserrat"/>
                <a:sym typeface="Montserrat"/>
              </a:rPr>
              <a:t>3</a:t>
            </a:r>
            <a:endParaRPr sz="1300">
              <a:solidFill>
                <a:srgbClr val="FFFFFF"/>
              </a:solidFill>
            </a:endParaRPr>
          </a:p>
        </p:txBody>
      </p:sp>
      <p:pic>
        <p:nvPicPr>
          <p:cNvPr id="355" name="Google Shape;355;p22"/>
          <p:cNvPicPr preferRelativeResize="0"/>
          <p:nvPr/>
        </p:nvPicPr>
        <p:blipFill>
          <a:blip r:embed="rId3">
            <a:alphaModFix/>
          </a:blip>
          <a:stretch>
            <a:fillRect/>
          </a:stretch>
        </p:blipFill>
        <p:spPr>
          <a:xfrm>
            <a:off x="1384475" y="2127300"/>
            <a:ext cx="6949824" cy="24768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23"/>
          <p:cNvSpPr txBox="1">
            <a:spLocks noGrp="1"/>
          </p:cNvSpPr>
          <p:nvPr>
            <p:ph type="title"/>
          </p:nvPr>
        </p:nvSpPr>
        <p:spPr>
          <a:xfrm>
            <a:off x="1383700" y="0"/>
            <a:ext cx="7015800" cy="153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sz="600"/>
          </a:p>
          <a:p>
            <a:pPr marL="0" lvl="0" indent="0" algn="l" rtl="0">
              <a:spcBef>
                <a:spcPts val="0"/>
              </a:spcBef>
              <a:spcAft>
                <a:spcPts val="0"/>
              </a:spcAft>
              <a:buNone/>
            </a:pPr>
            <a:endParaRPr sz="600"/>
          </a:p>
          <a:p>
            <a:pPr marL="0" lvl="0" indent="0" algn="l" rtl="0">
              <a:spcBef>
                <a:spcPts val="0"/>
              </a:spcBef>
              <a:spcAft>
                <a:spcPts val="0"/>
              </a:spcAft>
              <a:buNone/>
            </a:pPr>
            <a:r>
              <a:rPr lang="tr"/>
              <a:t>VAN PASTASI TESCİLLENİYOR</a:t>
            </a:r>
            <a:endParaRPr/>
          </a:p>
          <a:p>
            <a:pPr marL="0" lvl="0" indent="0" algn="l" rtl="0">
              <a:spcBef>
                <a:spcPts val="0"/>
              </a:spcBef>
              <a:spcAft>
                <a:spcPts val="0"/>
              </a:spcAft>
              <a:buNone/>
            </a:pPr>
            <a:endParaRPr sz="600"/>
          </a:p>
          <a:p>
            <a:pPr marL="0" lvl="0" indent="0" algn="l" rtl="0">
              <a:spcBef>
                <a:spcPts val="0"/>
              </a:spcBef>
              <a:spcAft>
                <a:spcPts val="0"/>
              </a:spcAft>
              <a:buNone/>
            </a:pPr>
            <a:r>
              <a:rPr lang="tr" sz="1400"/>
              <a:t>Odamız girişimleri ile Van’a özgü bir tat olan Van Pastasının Coğrafi işaret başvurusu imzalandı.</a:t>
            </a:r>
            <a:endParaRPr sz="1400"/>
          </a:p>
        </p:txBody>
      </p:sp>
      <p:pic>
        <p:nvPicPr>
          <p:cNvPr id="361" name="Google Shape;361;p23"/>
          <p:cNvPicPr preferRelativeResize="0"/>
          <p:nvPr/>
        </p:nvPicPr>
        <p:blipFill>
          <a:blip r:embed="rId3">
            <a:alphaModFix/>
          </a:blip>
          <a:stretch>
            <a:fillRect/>
          </a:stretch>
        </p:blipFill>
        <p:spPr>
          <a:xfrm>
            <a:off x="1428200" y="1907600"/>
            <a:ext cx="6971200" cy="2982025"/>
          </a:xfrm>
          <a:prstGeom prst="rect">
            <a:avLst/>
          </a:prstGeom>
          <a:noFill/>
          <a:ln>
            <a:noFill/>
          </a:ln>
        </p:spPr>
      </p:pic>
    </p:spTree>
  </p:cSld>
  <p:clrMapOvr>
    <a:masterClrMapping/>
  </p:clrMapOvr>
</p:sld>
</file>

<file path=ppt/theme/theme1.xml><?xml version="1.0" encoding="utf-8"?>
<a:theme xmlns:a="http://schemas.openxmlformats.org/drawingml/2006/main"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1069</Words>
  <Application>Microsoft Office PowerPoint</Application>
  <PresentationFormat>Ekran Gösterisi (16:9)</PresentationFormat>
  <Paragraphs>237</Paragraphs>
  <Slides>30</Slides>
  <Notes>30</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30</vt:i4>
      </vt:variant>
    </vt:vector>
  </HeadingPairs>
  <TitlesOfParts>
    <vt:vector size="39" baseType="lpstr">
      <vt:lpstr>Arial</vt:lpstr>
      <vt:lpstr>Maven Pro</vt:lpstr>
      <vt:lpstr>Montserrat</vt:lpstr>
      <vt:lpstr>Average</vt:lpstr>
      <vt:lpstr>Open Sans</vt:lpstr>
      <vt:lpstr>Nunito</vt:lpstr>
      <vt:lpstr>Lato</vt:lpstr>
      <vt:lpstr>Impact</vt:lpstr>
      <vt:lpstr>Momentum</vt:lpstr>
      <vt:lpstr>       VAN TİCARET VE SANAYİ ODASI          Van Chamber Of Commerce And Industry                   Haziran Ayı Olağan Toplantısı                                                                                                         2019   </vt:lpstr>
      <vt:lpstr>  AKDAMAR ADASI’NDA ÇOK DİLLİ KONSER  Odamız Avrupa Birliği Bilgi Merkezi tarafından 'Urartu'dan Avrupa'ya Melodiler' temasıyla  Akdamar Adasında çok dilli konser programı organize edildi.</vt:lpstr>
      <vt:lpstr>  GENÇLER TÜRKİYE’NİN AB SÜRECİNİ KONUŞTU   Odamız AB Bilgi Merkezi tarafından “AB’yi Konuşuyoruz” Söyleşi Programı düzenlendi.</vt:lpstr>
      <vt:lpstr>  AB BİLGİ MERKEZİ KOORDİNATÖRLERİ BULUŞTU  Türkiye’nin çeşitli illerinde bulunan 22 AB Bilgi Merkezi Koordinatörü koordinasyon toplantılarını VAN TSO AB Bilgi Merkezi Ev Sahipliğinde gerçekleştirdi.</vt:lpstr>
      <vt:lpstr> VANGÖLÜ’NÜN SIRLARI   Tahsin Ceylan’ın “Vangölü’nün Sırları” isimli fotoğraf sergisinin açılışını AB Türkiye Delegasyonu Başkanı Büyükelçi Christian BERGER gerçekleştirdi.</vt:lpstr>
      <vt:lpstr>  VANGÖLÜ ÇALIŞTAYI  Van Büyükşehir Belediyesi ev sahipliği ile gerçekleştirilen ve ilgili tüm kamu kurum ve kuruluşların katıldığı Van Gölü Çalıştayına Odamızı temsilen Yönetim Kurulu Üyemiz Sayın Serdar BALANDİ katılım sağladı.</vt:lpstr>
      <vt:lpstr>   DÜNYA KAHVALTI GÜNÜ   İlimize ait kültürel değerlerin uluslararası alanda tanıtımının yapılmasına yönelik “Dünya Kahvaltı Günü” projemiz Birleşmiş Milletlere sunuldu. </vt:lpstr>
      <vt:lpstr>         TARIMA DAYALI İHTİSAS OSB PROJESİ  Van Gürpınar-Gevaş Karayolu güzergahında Gürpınar ilçesinde bulunan                     7 bin 816,23 da'lık alanın Van Tarıma Dayalı İhtisas (Besi) OSB yeri Tarım ve Orman Bakanlığı tarafından uygun bulunarak ihale aşamasına geçilmiştir.</vt:lpstr>
      <vt:lpstr>   VAN PASTASI TESCİLLENİYOR  Odamız girişimleri ile Van’a özgü bir tat olan Van Pastasının Coğrafi işaret başvurusu imzalandı.</vt:lpstr>
      <vt:lpstr>      ICC TÜRKİYE MİLLİ KOMİTESİ 65. OLAĞAN GENEL KURULU  ICC Türkiye Milli Komitesi 65. Olağan Genel Kuruluna Odamızı temsilen Yönetim Kurulu Başkan Yardımcısı Sayın Fevzi ÇELİKTAŞ katılım sağladı. ICC Türkiye Milli Komitesi 65. Olağan Genel Kuruluna katılım sağladı.  ICC Türkiye Milli Komitesi 65. Olağan Genel Kuruluna katılım sağladı. </vt:lpstr>
      <vt:lpstr>       ÇEVRE YOLU KONUSUNDA ORTAK KARAR  </vt:lpstr>
      <vt:lpstr>      ODAMIZ KALİTE DENETİM SÜRECİ  Odamız ISO 9001-2015 Kalite Yönetim Sistemi ve ISO 10002 Müşteri Memnuniyet Sistemi denetimleri başarıyla tamamlandı.</vt:lpstr>
      <vt:lpstr>       GENÇ GİRİŞİMCİLER KURULU  Odamız Genç Girişimciler Kurulu Haziran Ayı Olağan Toplantısı gerçekleştirilerek TOBB Başkanı Sayın Rifat HİSARCIKLIOĞLU’nun ziyaret edilmesi kararı alındı.</vt:lpstr>
      <vt:lpstr>       ODAMIZ YÖNETİM KURULU VE GENÇ GİRİŞİMCİLER İCRA KOMİTESİNDEN VAN VALİLİĞİNE ZİYARET  Odamız Yönetim Kurulu ve Genç Girişimciler icra Komitesi, Van Valisi Sayın Mehmet Emin Bilmez’i ziyaret ederek ilimiz ekonomik ve sosyal konularına ilişkin istişarelerde bulundular.</vt:lpstr>
      <vt:lpstr>  KÖMÜRCÜLER TOPLU ALIMLARA KARŞI  </vt:lpstr>
      <vt:lpstr>Odamız, Edremit Belediyesi, Ticaret İl Müdürlüğü ve İlçe Tarım  Müdürlüğü İşbirliği İle Tüketicinin Korunması Kanunu ve Rekabetin Korunması Hakkında Denetimleri Gerçekleştirildi.</vt:lpstr>
      <vt:lpstr>       DOĞUSİFED KOOPERATİFÇİLİK UYUM VE GELİŞTİRME EĞİTİMİ  DOĞUSİFED tarafından yürütülen Kooperatifçilik Uyum ve Geliştirme Eğitimi sertifika törenine Yönetim Kurulu Üyemiz Sayın Fevzi ÇELİKTAŞ katılım sağladı.</vt:lpstr>
      <vt:lpstr>       TOBB AKREDİTASYON GELİŞTİRME ZİYARETİ  Ekim/Kasım ayları içinde gerçekleştirilecek Belgelendirme Ziyareti öncesi Türk Loydu tarafından 2 günlük geliştirme ziyareti toplantısı gerçekleştirildi. </vt:lpstr>
      <vt:lpstr>       AVLAMIYORUZ TÜKETMİYORUZ SATMIYORUZ!  İnci Kefali Balığının Kutsal Göç Yolculuğuna farkındalık oluşturmak ve avlanma yasağına dikkat çekmek üzere erciş balık bendinde basın açıklaması yapılarak bir dizi faaliyet ve program gerçekleştirildi.</vt:lpstr>
      <vt:lpstr>    1.DERECE YETKİLİ OLMADAN 2. EL OTO SATIŞI YOK  2. El Motorlu Kara taşıtları alım satım işlemleri için “Motorlu Kara Taşıtları Alım Satım Sorumlusu Seviye 5” Mesleki yeterlilik  belgesi Odamız tarafından verilmeye devam ediyor.   </vt:lpstr>
      <vt:lpstr>YEMEK ÜRETİMİ YAPAN FİRMALARIN MAĞDURİYETİNİN GİDERİLMESİ  Milli Eğitim taşıma yemeklerinin kanuna aykırılık teşkil edecek şekilde Öğretmen Evi ve Akşam Sanat Okulları marifetiyle karşılanmaya başlanmasının yarattığı mağduriyetin önlenmesi amacıyla Van Valiliği, İl Milli Eğitim Müdürlüğü ve Milletvekillerine sorun iletilmiştir.</vt:lpstr>
      <vt:lpstr>   ŞEFFAF VE REKABETÇİ BİR İHALE SÜRECİ Oda Yönetim Kurulu Başkanımız Sayın Necdet TAKVA şeffaf, rekabetçi ve sürdürülebilir bir ihale sürecinin şart olduğuna vurgu yaparak kurumları daha hassas olmaya davet etti.</vt:lpstr>
      <vt:lpstr>                                 BİRİM    FAALİYETLERİ </vt:lpstr>
      <vt:lpstr>                PLANLAMA VE KOORDİNASYON MÜDÜRLÜĞÜ                        </vt:lpstr>
      <vt:lpstr>184 ADET MAHKEME YAZISINA CEVAP VERİLMİŞTİR. 398 BELGE VERİLMİŞTİR. (YETKİ BELGESİ, KONKORDATO, SİCİL TASDİKNAMESİ VS) 28 ADET KURULUŞ (GERÇEK KİŞİ VE TÜZEL KİŞİLİK- KOOPERATİF) 5 ADET TASFİYE İŞLEMİ GERÇEKLEŞMİŞTİR. 11 ADET KAPANIŞ İŞLEMİ GERÇEKLEŞMİŞTİR. (GERÇEK VE TÜZEL KİŞİLİK) 111 ADET DEĞİŞİKLİK TESCİL İŞLEMİ YAPILMIŞTIR. 1 ADET ACENTELİK İPTALİ TESCİLİ 5 ADET ACENTELİK TESCİLİ 4 ADET MERKEZ NAKLİ GELEN 2 ADET MERKEZ NAKLİ GİDEN 181 ADET GAZETE İLANI </vt:lpstr>
      <vt:lpstr>62 ADET FİRMAYA İTHALAT UYGUNLUK BELGESİ HAZIRLANMIŞTIR 1 ADET FİRMAYA SINIR TİCARET BELGESİ DÜZENLENMİŞTİR 3 ADET FİRMAYA KOMİSYON KARARI TEBLİĞİ YAPILMIŞTIR 13 ADET İHRACAT TEK PENCERE SİSTEMİ ONAYI YAPILMIŞTIR 5 ADET FİRMAYA İTHALAT TEK PENCERE SİSTEMİ ONAYI YAPILMIŞTIR 1 ADET VAN VALİLİĞİ SINIR TİCARETİ İL DEĞERLENDİRME KOMİSYONU TOPLANTISINA KATILIM SAĞLANMIŞTIR. ÇEŞİTLİ KURUM VE KURULUŞLARLA 26 ADET RESMİ YAZIŞMA YAPILMIŞTIR 37 ADET FİRMANIN YENİ İTHALAT ÜRÜNLERİ TALEPLERİ ALINMIŞTIR </vt:lpstr>
      <vt:lpstr>ODA SİCİL MÜDÜRLÜĞÜ     24 ADET LİMİTED ŞİRKET KURULUŞU 7 ADET GERÇEK KİŞİ KURULUŞU 87 ADET GENEL KURUL 36 ADET HİSSE DEVRİ 24 ADRES DEĞİŞİKLİĞİ 84 ADET YETKİ İPTALİ/ATAMASI 19 ADET TERKİN 5 ADET TASFİYE 67 ADET BAĞ-KUR SİGORTALILIK İŞLEMİ 21 ADET İŞ MAKİNESİ TESCİLİ 3 ADET ATR-MENŞE ŞAHADETNAMESİ     </vt:lpstr>
      <vt:lpstr>ZİYARETLER</vt:lpstr>
      <vt:lpstr> AB TÜRKİYE DELEGASYONU BAŞKANI BÜYÜKELÇİ CHRİSTİAN BERGER VE HEYETİ DOĞUSİFED HEYETİ VAN ADALET KOMİSYONU VE 1. AĞIR CEZA MAHKEMESİ BAŞKANI SAYIN ERHAN ÇAVUŞOĞLU VAN-ET GENEL MÜDÜRÜ SAYIN ERDAL BÖLÜKBAŞ VE BÖLGE MÜDÜRÜ SAYIN MURAT ZİGKUŞ  DENİZBANK BÖLGE MÜDÜRÜ SAYIN AHMET KURTOĞLU  </vt:lpstr>
      <vt:lpstr>TEŞEKKÜRLER</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VAN TİCARET VE SANAYİ ODASI          Van Chamber Of Commerce And Industry                   Haziran Ayı Olağan Toplantısı                                                                                                         2019</dc:title>
  <dc:creator>öz</dc:creator>
  <cp:lastModifiedBy>VANTSO</cp:lastModifiedBy>
  <cp:revision>1</cp:revision>
  <dcterms:modified xsi:type="dcterms:W3CDTF">2019-12-16T08:52:58Z</dcterms:modified>
</cp:coreProperties>
</file>